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337" r:id="rId3"/>
    <p:sldId id="342" r:id="rId4"/>
    <p:sldId id="299" r:id="rId5"/>
    <p:sldId id="366" r:id="rId6"/>
    <p:sldId id="370" r:id="rId7"/>
    <p:sldId id="400" r:id="rId8"/>
    <p:sldId id="427" r:id="rId9"/>
    <p:sldId id="369" r:id="rId10"/>
    <p:sldId id="368" r:id="rId11"/>
    <p:sldId id="367" r:id="rId12"/>
    <p:sldId id="371" r:id="rId13"/>
    <p:sldId id="377" r:id="rId14"/>
    <p:sldId id="372" r:id="rId15"/>
    <p:sldId id="373" r:id="rId16"/>
    <p:sldId id="374" r:id="rId17"/>
    <p:sldId id="375" r:id="rId18"/>
    <p:sldId id="428" r:id="rId19"/>
    <p:sldId id="314" r:id="rId20"/>
    <p:sldId id="281" r:id="rId21"/>
    <p:sldId id="259" r:id="rId22"/>
    <p:sldId id="286" r:id="rId23"/>
    <p:sldId id="302" r:id="rId24"/>
    <p:sldId id="317" r:id="rId25"/>
    <p:sldId id="311" r:id="rId26"/>
    <p:sldId id="323" r:id="rId27"/>
    <p:sldId id="324" r:id="rId28"/>
    <p:sldId id="340" r:id="rId29"/>
    <p:sldId id="325" r:id="rId30"/>
    <p:sldId id="327" r:id="rId31"/>
    <p:sldId id="331" r:id="rId32"/>
    <p:sldId id="334" r:id="rId33"/>
    <p:sldId id="332" r:id="rId34"/>
    <p:sldId id="275" r:id="rId35"/>
    <p:sldId id="300" r:id="rId36"/>
  </p:sldIdLst>
  <p:sldSz cx="12192000" cy="6858000"/>
  <p:notesSz cx="6858000" cy="9144000"/>
  <p:custDataLst>
    <p:tags r:id="rId41"/>
  </p:custDataLst>
  <p:defaultTextStyle>
    <a:defPPr>
      <a:defRPr lang="zh-CN"/>
    </a:defPPr>
    <a:lvl1pPr algn="l" rtl="0" eaLnBrk="0" fontAlgn="base" hangingPunct="0">
      <a:spcBef>
        <a:spcPct val="0"/>
      </a:spcBef>
      <a:spcAft>
        <a:spcPct val="0"/>
      </a:spcAft>
      <a:defRPr sz="3400" b="1" kern="1200">
        <a:solidFill>
          <a:schemeClr val="tx1"/>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sz="3400" b="1"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sz="3400" b="1"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sz="3400" b="1"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sz="3400" b="1"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sz="3400" b="1"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sz="3400" b="1"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sz="3400" b="1"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sz="3400" b="1" kern="1200">
        <a:solidFill>
          <a:schemeClr val="tx1"/>
        </a:solidFill>
        <a:latin typeface="Times New Roman" panose="02020603050405020304" pitchFamily="18"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dministrator" initials="A"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FFCC99"/>
    <a:srgbClr val="CC00FF"/>
    <a:srgbClr val="FFFF99"/>
    <a:srgbClr val="336600"/>
    <a:srgbClr val="FF9900"/>
    <a:srgbClr val="CC66FF"/>
    <a:srgbClr val="FF3300"/>
    <a:srgbClr val="FF00FF"/>
    <a:srgbClr val="9933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4660"/>
  </p:normalViewPr>
  <p:slideViewPr>
    <p:cSldViewPr showGuides="1">
      <p:cViewPr varScale="1">
        <p:scale>
          <a:sx n="54" d="100"/>
          <a:sy n="54" d="100"/>
        </p:scale>
        <p:origin x="72" y="816"/>
      </p:cViewPr>
      <p:guideLst>
        <p:guide orient="horz" pos="2160"/>
        <p:guide pos="384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1" Type="http://schemas.openxmlformats.org/officeDocument/2006/relationships/tags" Target="tags/tag24.xml"/><Relationship Id="rId40" Type="http://schemas.openxmlformats.org/officeDocument/2006/relationships/commentAuthors" Target="commentAuthors.xml"/><Relationship Id="rId4" Type="http://schemas.openxmlformats.org/officeDocument/2006/relationships/slide" Target="slides/slide2.xml"/><Relationship Id="rId39" Type="http://schemas.openxmlformats.org/officeDocument/2006/relationships/tableStyles" Target="tableStyles.xml"/><Relationship Id="rId38" Type="http://schemas.openxmlformats.org/officeDocument/2006/relationships/viewProps" Target="viewProps.xml"/><Relationship Id="rId37" Type="http://schemas.openxmlformats.org/officeDocument/2006/relationships/presProps" Target="presProps.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6"/>
            <a:ext cx="103632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64BE5A96-FBB5-4564-83BC-7BA4FEB2BE3D}" type="slidenum">
              <a:rPr lang="en-US" altLang="zh-CN"/>
            </a:fld>
            <a:endParaRPr lang="en-US" altLang="zh-C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F1BF8438-EF32-408F-8A05-074F041C8B97}" type="slidenum">
              <a:rPr lang="en-US" altLang="zh-CN"/>
            </a:fld>
            <a:endParaRPr lang="en-US" altLang="zh-C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2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9600" y="274639"/>
            <a:ext cx="8026400" cy="5851525"/>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3C938B85-F48A-4443-95BF-BC163BFAF85D}" type="slidenum">
              <a:rPr lang="en-US" altLang="zh-CN"/>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896065E7-CFD8-4EC0-8D93-CD2B1D8093DA}" type="slidenum">
              <a:rPr lang="en-US" altLang="zh-CN"/>
            </a:fld>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8B1693F9-751E-4926-AE3B-7543A20AFE9F}" type="slidenum">
              <a:rPr lang="en-US" altLang="zh-CN"/>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Rectangle 4"/>
          <p:cNvSpPr>
            <a:spLocks noGrp="1" noChangeArrowheads="1"/>
          </p:cNvSpPr>
          <p:nvPr>
            <p:ph type="dt" sz="half" idx="10"/>
          </p:nvPr>
        </p:nvSpPr>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a:defRPr/>
            </a:lvl1pPr>
          </a:lstStyle>
          <a:p>
            <a:pPr>
              <a:defRPr/>
            </a:pPr>
            <a:fld id="{CC9B4E56-8CC6-44F5-8AE8-34C01940041E}" type="slidenum">
              <a:rPr lang="en-US" altLang="zh-CN"/>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Rectangle 4"/>
          <p:cNvSpPr>
            <a:spLocks noGrp="1" noChangeArrowheads="1"/>
          </p:cNvSpPr>
          <p:nvPr>
            <p:ph type="dt" sz="half" idx="10"/>
          </p:nvPr>
        </p:nvSpPr>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p:txBody>
          <a:bodyPr/>
          <a:lstStyle>
            <a:lvl1pPr>
              <a:defRPr/>
            </a:lvl1pPr>
          </a:lstStyle>
          <a:p>
            <a:pPr>
              <a:defRPr/>
            </a:pPr>
            <a:fld id="{1F4A5AE4-FA6C-47D3-BD6F-03565561521E}" type="slidenum">
              <a:rPr lang="en-US" altLang="zh-CN"/>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4"/>
          <p:cNvSpPr>
            <a:spLocks noGrp="1" noChangeArrowheads="1"/>
          </p:cNvSpPr>
          <p:nvPr>
            <p:ph type="dt" sz="half" idx="10"/>
          </p:nvPr>
        </p:nvSpPr>
        <p:spPr/>
        <p:txBody>
          <a:bodyPr/>
          <a:lstStyle>
            <a:lvl1pPr>
              <a:defRPr/>
            </a:lvl1pPr>
          </a:lstStyle>
          <a:p>
            <a:pPr>
              <a:defRPr/>
            </a:pPr>
            <a:endParaRPr lang="en-US" altLang="zh-CN"/>
          </a:p>
        </p:txBody>
      </p:sp>
      <p:sp>
        <p:nvSpPr>
          <p:cNvPr id="4" name="Rectangle 5"/>
          <p:cNvSpPr>
            <a:spLocks noGrp="1" noChangeArrowheads="1"/>
          </p:cNvSpPr>
          <p:nvPr>
            <p:ph type="ftr" sz="quarter" idx="11"/>
          </p:nvPr>
        </p:nvSpPr>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p:txBody>
          <a:bodyPr/>
          <a:lstStyle>
            <a:lvl1pPr>
              <a:defRPr/>
            </a:lvl1pPr>
          </a:lstStyle>
          <a:p>
            <a:pPr>
              <a:defRPr/>
            </a:pPr>
            <a:fld id="{B1A595BD-8F09-415E-969B-211A38B56B3B}" type="slidenum">
              <a:rPr lang="en-US" altLang="zh-CN"/>
            </a:fld>
            <a:endParaRPr lang="en-US" altLang="zh-C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lvl1pPr>
              <a:defRPr/>
            </a:lvl1pPr>
          </a:lstStyle>
          <a:p>
            <a:pPr>
              <a:defRPr/>
            </a:pPr>
            <a:endParaRPr lang="en-US" altLang="zh-CN"/>
          </a:p>
        </p:txBody>
      </p:sp>
      <p:sp>
        <p:nvSpPr>
          <p:cNvPr id="3" name="Rectangle 5"/>
          <p:cNvSpPr>
            <a:spLocks noGrp="1" noChangeArrowheads="1"/>
          </p:cNvSpPr>
          <p:nvPr>
            <p:ph type="ftr" sz="quarter" idx="11"/>
          </p:nvPr>
        </p:nvSpPr>
        <p:spPr/>
        <p:txBody>
          <a:bodyPr/>
          <a:lstStyle>
            <a:lvl1pPr>
              <a:defRPr/>
            </a:lvl1pPr>
          </a:lstStyle>
          <a:p>
            <a:pPr>
              <a:defRPr/>
            </a:pPr>
            <a:endParaRPr lang="en-US" altLang="zh-CN"/>
          </a:p>
        </p:txBody>
      </p:sp>
      <p:sp>
        <p:nvSpPr>
          <p:cNvPr id="4" name="Rectangle 6"/>
          <p:cNvSpPr>
            <a:spLocks noGrp="1" noChangeArrowheads="1"/>
          </p:cNvSpPr>
          <p:nvPr>
            <p:ph type="sldNum" sz="quarter" idx="12"/>
          </p:nvPr>
        </p:nvSpPr>
        <p:spPr/>
        <p:txBody>
          <a:bodyPr/>
          <a:lstStyle>
            <a:lvl1pPr>
              <a:defRPr/>
            </a:lvl1pPr>
          </a:lstStyle>
          <a:p>
            <a:pPr>
              <a:defRPr/>
            </a:pPr>
            <a:fld id="{EE4E126F-930C-424C-A465-07B759C75C17}" type="slidenum">
              <a:rPr lang="en-US" altLang="zh-CN"/>
            </a:fld>
            <a:endParaRPr lang="en-US" altLang="zh-C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Rectangle 4"/>
          <p:cNvSpPr>
            <a:spLocks noGrp="1" noChangeArrowheads="1"/>
          </p:cNvSpPr>
          <p:nvPr>
            <p:ph type="dt" sz="half" idx="10"/>
          </p:nvPr>
        </p:nvSpPr>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a:defRPr/>
            </a:lvl1pPr>
          </a:lstStyle>
          <a:p>
            <a:pPr>
              <a:defRPr/>
            </a:pPr>
            <a:fld id="{C20CAC17-1DF3-4485-9D8A-44222F7C9482}" type="slidenum">
              <a:rPr lang="en-US" altLang="zh-CN"/>
            </a:fld>
            <a:endParaRPr lang="en-US" altLang="zh-C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Rectangle 4"/>
          <p:cNvSpPr>
            <a:spLocks noGrp="1" noChangeArrowheads="1"/>
          </p:cNvSpPr>
          <p:nvPr>
            <p:ph type="dt" sz="half" idx="10"/>
          </p:nvPr>
        </p:nvSpPr>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a:defRPr/>
            </a:lvl1pPr>
          </a:lstStyle>
          <a:p>
            <a:pPr>
              <a:defRPr/>
            </a:pPr>
            <a:fld id="{1B6231B8-E0F5-4951-8AD8-1CB3992357E6}" type="slidenum">
              <a:rPr lang="en-US" altLang="zh-CN"/>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smtClean="0"/>
              <a:t>单击此处编辑母版标题样式</a:t>
            </a:r>
            <a:endParaRPr lang="zh-CN" altLang="en-US" smtClean="0"/>
          </a:p>
        </p:txBody>
      </p:sp>
      <p:sp>
        <p:nvSpPr>
          <p:cNvPr id="1027" name="Rectangle 3"/>
          <p:cNvSpPr>
            <a:spLocks noGrp="1" noChangeArrowheads="1"/>
          </p:cNvSpPr>
          <p:nvPr>
            <p:ph type="body" idx="1"/>
          </p:nvPr>
        </p:nvSpPr>
        <p:spPr bwMode="auto">
          <a:xfrm>
            <a:off x="609600" y="1600201"/>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smtClean="0"/>
          </a:p>
        </p:txBody>
      </p:sp>
      <p:sp>
        <p:nvSpPr>
          <p:cNvPr id="1028" name="Rectangle 4"/>
          <p:cNvSpPr>
            <a:spLocks noGrp="1" noChangeArrowheads="1"/>
          </p:cNvSpPr>
          <p:nvPr>
            <p:ph type="dt" sz="half" idx="2"/>
          </p:nvPr>
        </p:nvSpPr>
        <p:spPr bwMode="auto">
          <a:xfrm>
            <a:off x="609600" y="6245225"/>
            <a:ext cx="2844800" cy="476250"/>
          </a:xfrm>
          <a:prstGeom prst="rect">
            <a:avLst/>
          </a:prstGeom>
          <a:noFill/>
          <a:ln w="9525">
            <a:noFill/>
            <a:miter lim="800000"/>
          </a:ln>
          <a:effectLst/>
        </p:spPr>
        <p:txBody>
          <a:bodyPr vert="horz" wrap="square" lIns="91440" tIns="45720" rIns="91440" bIns="45720" numCol="1" anchor="t" anchorCtr="0" compatLnSpc="1"/>
          <a:lstStyle>
            <a:lvl1pPr eaLnBrk="1" hangingPunct="1">
              <a:defRPr sz="1400" b="0">
                <a:latin typeface="+mn-lt"/>
              </a:defRPr>
            </a:lvl1pPr>
          </a:lstStyle>
          <a:p>
            <a:pPr>
              <a:defRPr/>
            </a:pPr>
            <a:endParaRPr lang="en-US" altLang="zh-CN"/>
          </a:p>
        </p:txBody>
      </p:sp>
      <p:sp>
        <p:nvSpPr>
          <p:cNvPr id="1029" name="Rectangle 5"/>
          <p:cNvSpPr>
            <a:spLocks noGrp="1" noChangeArrowheads="1"/>
          </p:cNvSpPr>
          <p:nvPr>
            <p:ph type="ftr" sz="quarter" idx="3"/>
          </p:nvPr>
        </p:nvSpPr>
        <p:spPr bwMode="auto">
          <a:xfrm>
            <a:off x="4165600" y="6245225"/>
            <a:ext cx="3860800" cy="476250"/>
          </a:xfrm>
          <a:prstGeom prst="rect">
            <a:avLst/>
          </a:prstGeom>
          <a:noFill/>
          <a:ln w="9525">
            <a:noFill/>
            <a:miter lim="800000"/>
          </a:ln>
          <a:effectLst/>
        </p:spPr>
        <p:txBody>
          <a:bodyPr vert="horz" wrap="square" lIns="91440" tIns="45720" rIns="91440" bIns="45720" numCol="1" anchor="t" anchorCtr="0" compatLnSpc="1"/>
          <a:lstStyle>
            <a:lvl1pPr algn="ctr" eaLnBrk="1" hangingPunct="1">
              <a:defRPr sz="1400" b="0">
                <a:latin typeface="+mn-lt"/>
              </a:defRPr>
            </a:lvl1pPr>
          </a:lstStyle>
          <a:p>
            <a:pPr>
              <a:defRPr/>
            </a:pPr>
            <a:endParaRPr lang="en-US" altLang="zh-CN"/>
          </a:p>
        </p:txBody>
      </p:sp>
      <p:sp>
        <p:nvSpPr>
          <p:cNvPr id="1030" name="Rectangle 6"/>
          <p:cNvSpPr>
            <a:spLocks noGrp="1" noChangeArrowheads="1"/>
          </p:cNvSpPr>
          <p:nvPr>
            <p:ph type="sldNum" sz="quarter" idx="4"/>
          </p:nvPr>
        </p:nvSpPr>
        <p:spPr bwMode="auto">
          <a:xfrm>
            <a:off x="8737600" y="6245225"/>
            <a:ext cx="2844800" cy="476250"/>
          </a:xfrm>
          <a:prstGeom prst="rect">
            <a:avLst/>
          </a:prstGeom>
          <a:noFill/>
          <a:ln w="9525">
            <a:noFill/>
            <a:miter lim="800000"/>
          </a:ln>
          <a:effectLst/>
        </p:spPr>
        <p:txBody>
          <a:bodyPr vert="horz" wrap="square" lIns="91440" tIns="45720" rIns="91440" bIns="45720" numCol="1" anchor="t" anchorCtr="0" compatLnSpc="1"/>
          <a:lstStyle>
            <a:lvl1pPr algn="r" eaLnBrk="1" hangingPunct="1">
              <a:defRPr sz="1400" b="0" smtClean="0">
                <a:latin typeface="Arial" panose="020B0604020202020204" pitchFamily="34" charset="0"/>
              </a:defRPr>
            </a:lvl1pPr>
          </a:lstStyle>
          <a:p>
            <a:pPr>
              <a:defRPr/>
            </a:pPr>
            <a:fld id="{B9513460-9662-45DC-B166-7EE4A4BE3EFF}" type="slidenum">
              <a:rPr lang="en-US" altLang="zh-CN"/>
            </a:fld>
            <a:endParaRPr lang="en-US" altLang="zh-C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tags" Target="../tags/tag22.xml"/><Relationship Id="rId3" Type="http://schemas.openxmlformats.org/officeDocument/2006/relationships/tags" Target="../tags/tag21.xml"/><Relationship Id="rId2" Type="http://schemas.openxmlformats.org/officeDocument/2006/relationships/image" Target="../media/image11.png"/><Relationship Id="rId1" Type="http://schemas.openxmlformats.org/officeDocument/2006/relationships/tags" Target="../tags/tag20.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23.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3.jpeg"/></Relationships>
</file>

<file path=ppt/slides/_rels/slide13.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17.png"/><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image" Target="../media/image14.jpe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0.png"/><Relationship Id="rId1" Type="http://schemas.openxmlformats.org/officeDocument/2006/relationships/image" Target="../media/image19.jpe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9.jpe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9.jpe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image" Target="../media/image21.jpe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5.png"/><Relationship Id="rId1" Type="http://schemas.openxmlformats.org/officeDocument/2006/relationships/image" Target="../media/image24.jpe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png"/></Relationships>
</file>

<file path=ppt/slides/_rels/slide20.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26.png"/><Relationship Id="rId2" Type="http://schemas.openxmlformats.org/officeDocument/2006/relationships/image" Target="../media/image12.png"/><Relationship Id="rId1" Type="http://schemas.openxmlformats.org/officeDocument/2006/relationships/image" Target="../media/image10.jpe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1.png"/><Relationship Id="rId1" Type="http://schemas.openxmlformats.org/officeDocument/2006/relationships/image" Target="../media/image10.jpe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7.png"/><Relationship Id="rId1" Type="http://schemas.openxmlformats.org/officeDocument/2006/relationships/image" Target="../media/image10.jpeg"/></Relationships>
</file>

<file path=ppt/slides/_rels/slide23.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image" Target="../media/image28.jpeg"/></Relationships>
</file>

<file path=ppt/slides/_rels/slide24.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image" Target="../media/image28.jpe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5.png"/><Relationship Id="rId1" Type="http://schemas.openxmlformats.org/officeDocument/2006/relationships/image" Target="../media/image28.jpe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8.jpe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8.jpe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8.jpe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6.png"/><Relationship Id="rId1" Type="http://schemas.openxmlformats.org/officeDocument/2006/relationships/image" Target="../media/image28.jpe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png"/><Relationship Id="rId1" Type="http://schemas.openxmlformats.org/officeDocument/2006/relationships/image" Target="../media/image3.jpe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8.png"/><Relationship Id="rId1" Type="http://schemas.openxmlformats.org/officeDocument/2006/relationships/image" Target="../media/image37.jpe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7.jpe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7.jpe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0.png"/><Relationship Id="rId1" Type="http://schemas.openxmlformats.org/officeDocument/2006/relationships/image" Target="../media/image39.jpe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1.png"/></Relationships>
</file>

<file path=ppt/slides/_rels/slide4.xml.rels><?xml version="1.0" encoding="UTF-8" standalone="yes"?>
<Relationships xmlns="http://schemas.openxmlformats.org/package/2006/relationships"><Relationship Id="rId9" Type="http://schemas.openxmlformats.org/officeDocument/2006/relationships/tags" Target="../tags/tag5.xml"/><Relationship Id="rId8" Type="http://schemas.openxmlformats.org/officeDocument/2006/relationships/image" Target="../media/image8.png"/><Relationship Id="rId7" Type="http://schemas.openxmlformats.org/officeDocument/2006/relationships/tags" Target="../tags/tag4.xml"/><Relationship Id="rId6" Type="http://schemas.openxmlformats.org/officeDocument/2006/relationships/image" Target="../media/image7.png"/><Relationship Id="rId5" Type="http://schemas.openxmlformats.org/officeDocument/2006/relationships/tags" Target="../tags/tag3.xml"/><Relationship Id="rId4" Type="http://schemas.openxmlformats.org/officeDocument/2006/relationships/image" Target="../media/image6.png"/><Relationship Id="rId3" Type="http://schemas.openxmlformats.org/officeDocument/2006/relationships/tags" Target="../tags/tag2.xml"/><Relationship Id="rId2" Type="http://schemas.openxmlformats.org/officeDocument/2006/relationships/image" Target="../media/image5.png"/><Relationship Id="rId12" Type="http://schemas.openxmlformats.org/officeDocument/2006/relationships/slideLayout" Target="../slideLayouts/slideLayout7.xml"/><Relationship Id="rId11" Type="http://schemas.openxmlformats.org/officeDocument/2006/relationships/tags" Target="../tags/tag6.xml"/><Relationship Id="rId10" Type="http://schemas.openxmlformats.org/officeDocument/2006/relationships/image" Target="../media/image9.png"/><Relationship Id="rId1" Type="http://schemas.openxmlformats.org/officeDocument/2006/relationships/tags" Target="../tags/tag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7.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8.xml"/></Relationships>
</file>

<file path=ppt/slides/_rels/slide8.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hemeOverride" Target="../theme/themeOverride1.xml"/><Relationship Id="rId3" Type="http://schemas.openxmlformats.org/officeDocument/2006/relationships/image" Target="../media/image11.png"/><Relationship Id="rId2" Type="http://schemas.openxmlformats.org/officeDocument/2006/relationships/tags" Target="../tags/tag9.xml"/><Relationship Id="rId1" Type="http://schemas.openxmlformats.org/officeDocument/2006/relationships/image" Target="../media/image10.jpeg"/></Relationships>
</file>

<file path=ppt/slides/_rels/slide9.xml.rels><?xml version="1.0" encoding="UTF-8" standalone="yes"?>
<Relationships xmlns="http://schemas.openxmlformats.org/package/2006/relationships"><Relationship Id="rId9" Type="http://schemas.openxmlformats.org/officeDocument/2006/relationships/tags" Target="../tags/tag16.xml"/><Relationship Id="rId8" Type="http://schemas.openxmlformats.org/officeDocument/2006/relationships/tags" Target="../tags/tag15.xml"/><Relationship Id="rId7" Type="http://schemas.openxmlformats.org/officeDocument/2006/relationships/tags" Target="../tags/tag14.xml"/><Relationship Id="rId6" Type="http://schemas.openxmlformats.org/officeDocument/2006/relationships/tags" Target="../tags/tag13.xml"/><Relationship Id="rId5" Type="http://schemas.openxmlformats.org/officeDocument/2006/relationships/tags" Target="../tags/tag12.xml"/><Relationship Id="rId4" Type="http://schemas.openxmlformats.org/officeDocument/2006/relationships/tags" Target="../tags/tag11.xml"/><Relationship Id="rId3" Type="http://schemas.openxmlformats.org/officeDocument/2006/relationships/tags" Target="../tags/tag10.xml"/><Relationship Id="rId2" Type="http://schemas.openxmlformats.org/officeDocument/2006/relationships/image" Target="../media/image12.png"/><Relationship Id="rId13" Type="http://schemas.openxmlformats.org/officeDocument/2006/relationships/slideLayout" Target="../slideLayouts/slideLayout7.xml"/><Relationship Id="rId12" Type="http://schemas.openxmlformats.org/officeDocument/2006/relationships/tags" Target="../tags/tag19.xml"/><Relationship Id="rId11" Type="http://schemas.openxmlformats.org/officeDocument/2006/relationships/tags" Target="../tags/tag18.xml"/><Relationship Id="rId10" Type="http://schemas.openxmlformats.org/officeDocument/2006/relationships/tags" Target="../tags/tag17.xml"/><Relationship Id="rId1" Type="http://schemas.openxmlformats.org/officeDocument/2006/relationships/image" Target="../media/image10.jpe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0">
          <a:blip r:embed="rId1">
            <a:lum/>
          </a:blip>
          <a:srcRect/>
          <a:stretch>
            <a:fillRect/>
          </a:stretch>
        </a:blipFill>
        <a:effectLst/>
      </p:bgPr>
    </p:bg>
    <p:spTree>
      <p:nvGrpSpPr>
        <p:cNvPr id="1" name=""/>
        <p:cNvGrpSpPr/>
        <p:nvPr/>
      </p:nvGrpSpPr>
      <p:grpSpPr>
        <a:xfrm>
          <a:off x="0" y="0"/>
          <a:ext cx="0" cy="0"/>
          <a:chOff x="0" y="0"/>
          <a:chExt cx="0" cy="0"/>
        </a:xfrm>
      </p:grpSpPr>
      <p:sp>
        <p:nvSpPr>
          <p:cNvPr id="4098" name="矩形 1"/>
          <p:cNvSpPr>
            <a:spLocks noChangeArrowheads="1"/>
          </p:cNvSpPr>
          <p:nvPr/>
        </p:nvSpPr>
        <p:spPr bwMode="auto">
          <a:xfrm>
            <a:off x="8688288" y="764704"/>
            <a:ext cx="2749471"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a:solidFill>
                  <a:schemeClr val="tx1"/>
                </a:solidFill>
                <a:latin typeface="Times New Roman" panose="02020603050405020304" pitchFamily="18" charset="0"/>
                <a:ea typeface="宋体" panose="02010600030101010101" pitchFamily="2" charset="-122"/>
              </a:defRPr>
            </a:lvl1pPr>
            <a:lvl2pPr marL="742950" indent="-285750">
              <a:defRPr sz="3200">
                <a:solidFill>
                  <a:schemeClr val="tx1"/>
                </a:solidFill>
                <a:latin typeface="Times New Roman" panose="02020603050405020304" pitchFamily="18" charset="0"/>
                <a:ea typeface="宋体" panose="02010600030101010101" pitchFamily="2" charset="-122"/>
              </a:defRPr>
            </a:lvl2pPr>
            <a:lvl3pPr marL="1143000" indent="-228600">
              <a:defRPr sz="3200">
                <a:solidFill>
                  <a:schemeClr val="tx1"/>
                </a:solidFill>
                <a:latin typeface="Times New Roman" panose="02020603050405020304" pitchFamily="18" charset="0"/>
                <a:ea typeface="宋体" panose="02010600030101010101" pitchFamily="2" charset="-122"/>
              </a:defRPr>
            </a:lvl3pPr>
            <a:lvl4pPr marL="1600200" indent="-228600">
              <a:defRPr sz="3200">
                <a:solidFill>
                  <a:schemeClr val="tx1"/>
                </a:solidFill>
                <a:latin typeface="Times New Roman" panose="02020603050405020304" pitchFamily="18" charset="0"/>
                <a:ea typeface="宋体" panose="02010600030101010101" pitchFamily="2" charset="-122"/>
              </a:defRPr>
            </a:lvl4pPr>
            <a:lvl5pPr marL="2057400" indent="-22860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7200" dirty="0">
                <a:solidFill>
                  <a:srgbClr val="FFFF00"/>
                </a:solidFill>
                <a:latin typeface="Arial" panose="020B0604020202020204"/>
              </a:rPr>
              <a:t>Unit 8</a:t>
            </a:r>
            <a:endParaRPr lang="zh-CN" altLang="en-US" sz="7200" dirty="0">
              <a:solidFill>
                <a:srgbClr val="FFFF00"/>
              </a:solidFill>
              <a:latin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custDataLst>
              <p:tags r:id="rId1"/>
            </p:custDataLst>
          </p:nvPr>
        </p:nvPicPr>
        <p:blipFill>
          <a:blip r:embed="rId2"/>
          <a:stretch>
            <a:fillRect/>
          </a:stretch>
        </p:blipFill>
        <p:spPr>
          <a:xfrm>
            <a:off x="263525" y="1700530"/>
            <a:ext cx="3643630" cy="3826510"/>
          </a:xfrm>
          <a:prstGeom prst="rect">
            <a:avLst/>
          </a:prstGeom>
        </p:spPr>
      </p:pic>
      <p:sp>
        <p:nvSpPr>
          <p:cNvPr id="12296" name="Rectangle 12"/>
          <p:cNvSpPr>
            <a:spLocks noChangeArrowheads="1"/>
          </p:cNvSpPr>
          <p:nvPr>
            <p:custDataLst>
              <p:tags r:id="rId3"/>
            </p:custDataLst>
          </p:nvPr>
        </p:nvSpPr>
        <p:spPr bwMode="auto">
          <a:xfrm>
            <a:off x="47625" y="0"/>
            <a:ext cx="1197102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0"/>
              </a:spcBef>
              <a:buFontTx/>
              <a:buNone/>
            </a:pPr>
            <a:r>
              <a:rPr lang="en-US" altLang="zh-CN" dirty="0">
                <a:solidFill>
                  <a:schemeClr val="tx1"/>
                </a:solidFill>
                <a:cs typeface="Times New Roman" panose="02020603050405020304" pitchFamily="18" charset="0"/>
              </a:rPr>
              <a:t>Make a list of </a:t>
            </a:r>
            <a:r>
              <a:rPr lang="en-US" altLang="zh-CN" dirty="0">
                <a:solidFill>
                  <a:srgbClr val="FF0000"/>
                </a:solidFill>
                <a:cs typeface="Times New Roman" panose="02020603050405020304" pitchFamily="18" charset="0"/>
              </a:rPr>
              <a:t>ingredients/tools</a:t>
            </a:r>
            <a:r>
              <a:rPr lang="en-US" altLang="zh-CN" dirty="0">
                <a:solidFill>
                  <a:schemeClr val="tx1"/>
                </a:solidFill>
                <a:cs typeface="Times New Roman" panose="02020603050405020304" pitchFamily="18" charset="0"/>
              </a:rPr>
              <a:t> of Yunnan Rice Noodles. </a:t>
            </a:r>
            <a:endParaRPr lang="en-US" altLang="zh-CN" dirty="0">
              <a:solidFill>
                <a:schemeClr val="tx1"/>
              </a:solidFill>
              <a:cs typeface="Times New Roman" panose="02020603050405020304" pitchFamily="18" charset="0"/>
            </a:endParaRPr>
          </a:p>
        </p:txBody>
      </p:sp>
      <p:sp>
        <p:nvSpPr>
          <p:cNvPr id="4" name="文本框 3"/>
          <p:cNvSpPr txBox="1"/>
          <p:nvPr/>
        </p:nvSpPr>
        <p:spPr>
          <a:xfrm>
            <a:off x="4079875" y="1196975"/>
            <a:ext cx="4419600" cy="5015865"/>
          </a:xfrm>
          <a:prstGeom prst="rect">
            <a:avLst/>
          </a:prstGeom>
          <a:noFill/>
        </p:spPr>
        <p:txBody>
          <a:bodyPr wrap="square" rtlCol="0" anchor="t">
            <a:spAutoFit/>
          </a:bodyPr>
          <a:p>
            <a:pPr marL="0" indent="0">
              <a:buFont typeface="Arial" panose="020B0604020202020204" pitchFamily="34" charset="0"/>
              <a:buNone/>
            </a:pPr>
            <a:r>
              <a:rPr kumimoji="1" lang="en-US" altLang="zh-CN" sz="4000" dirty="0">
                <a:solidFill>
                  <a:srgbClr val="FF0000"/>
                </a:solidFill>
                <a:cs typeface="Times New Roman" panose="02020603050405020304" pitchFamily="18" charset="0"/>
                <a:sym typeface="+mn-ea"/>
              </a:rPr>
              <a:t>Ingredients:</a:t>
            </a:r>
            <a:r>
              <a:rPr kumimoji="1" lang="en-US" altLang="zh-CN" sz="4000" dirty="0">
                <a:solidFill>
                  <a:srgbClr val="0000FF"/>
                </a:solidFill>
                <a:cs typeface="Times New Roman" panose="02020603050405020304" pitchFamily="18" charset="0"/>
                <a:sym typeface="+mn-ea"/>
              </a:rPr>
              <a:t> </a:t>
            </a:r>
            <a:endParaRPr kumimoji="1" lang="en-US" altLang="zh-CN" sz="4000" dirty="0">
              <a:solidFill>
                <a:srgbClr val="0000FF"/>
              </a:solidFill>
              <a:cs typeface="Times New Roman" panose="02020603050405020304" pitchFamily="18" charset="0"/>
              <a:sym typeface="+mn-ea"/>
            </a:endParaRPr>
          </a:p>
          <a:p>
            <a:pPr marL="457200" indent="-457200">
              <a:buFont typeface="Arial" panose="020B0604020202020204" pitchFamily="34" charset="0"/>
              <a:buChar char="•"/>
            </a:pPr>
            <a:r>
              <a:rPr kumimoji="1" lang="en-US" altLang="zh-CN" sz="4000" dirty="0">
                <a:solidFill>
                  <a:srgbClr val="0000FF"/>
                </a:solidFill>
                <a:cs typeface="Times New Roman" panose="02020603050405020304" pitchFamily="18" charset="0"/>
                <a:sym typeface="+mn-ea"/>
              </a:rPr>
              <a:t>rice noodles</a:t>
            </a:r>
            <a:endParaRPr kumimoji="1" lang="en-US" altLang="zh-CN" sz="4000" dirty="0">
              <a:solidFill>
                <a:srgbClr val="0000FF"/>
              </a:solidFill>
              <a:cs typeface="Times New Roman" panose="02020603050405020304" pitchFamily="18" charset="0"/>
              <a:sym typeface="+mn-ea"/>
            </a:endParaRPr>
          </a:p>
          <a:p>
            <a:pPr marL="457200" indent="-457200">
              <a:buFont typeface="Arial" panose="020B0604020202020204" pitchFamily="34" charset="0"/>
              <a:buChar char="•"/>
            </a:pPr>
            <a:r>
              <a:rPr kumimoji="1" lang="en-US" altLang="zh-CN" sz="4000" dirty="0">
                <a:solidFill>
                  <a:srgbClr val="0000FF"/>
                </a:solidFill>
                <a:cs typeface="Times New Roman" panose="02020603050405020304" pitchFamily="18" charset="0"/>
                <a:sym typeface="+mn-ea"/>
              </a:rPr>
              <a:t>chicken soup</a:t>
            </a:r>
            <a:endParaRPr kumimoji="1" lang="en-US" altLang="zh-CN" sz="4000" dirty="0">
              <a:solidFill>
                <a:srgbClr val="0000FF"/>
              </a:solidFill>
              <a:cs typeface="Times New Roman" panose="02020603050405020304" pitchFamily="18" charset="0"/>
              <a:sym typeface="+mn-ea"/>
            </a:endParaRPr>
          </a:p>
          <a:p>
            <a:pPr marL="457200" indent="-457200">
              <a:buFont typeface="Arial" panose="020B0604020202020204" pitchFamily="34" charset="0"/>
              <a:buChar char="•"/>
            </a:pPr>
            <a:r>
              <a:rPr kumimoji="1" lang="en-US" altLang="zh-CN" sz="4000" dirty="0">
                <a:solidFill>
                  <a:srgbClr val="0000FF"/>
                </a:solidFill>
                <a:cs typeface="Times New Roman" panose="02020603050405020304" pitchFamily="18" charset="0"/>
                <a:sym typeface="+mn-ea"/>
              </a:rPr>
              <a:t>chicken</a:t>
            </a:r>
            <a:endParaRPr kumimoji="1" lang="en-US" altLang="zh-CN" sz="4000" dirty="0">
              <a:solidFill>
                <a:srgbClr val="0000FF"/>
              </a:solidFill>
              <a:cs typeface="Times New Roman" panose="02020603050405020304" pitchFamily="18" charset="0"/>
              <a:sym typeface="+mn-ea"/>
            </a:endParaRPr>
          </a:p>
          <a:p>
            <a:pPr marL="457200" indent="-457200">
              <a:buFont typeface="Arial" panose="020B0604020202020204" pitchFamily="34" charset="0"/>
              <a:buChar char="•"/>
            </a:pPr>
            <a:r>
              <a:rPr kumimoji="1" lang="en-US" altLang="zh-CN" sz="4000" dirty="0">
                <a:solidFill>
                  <a:srgbClr val="0000FF"/>
                </a:solidFill>
                <a:cs typeface="Times New Roman" panose="02020603050405020304" pitchFamily="18" charset="0"/>
                <a:sym typeface="+mn-ea"/>
              </a:rPr>
              <a:t>lettuce</a:t>
            </a:r>
            <a:endParaRPr kumimoji="1" lang="en-US" altLang="zh-CN" sz="4000" dirty="0">
              <a:solidFill>
                <a:srgbClr val="0000FF"/>
              </a:solidFill>
              <a:cs typeface="Times New Roman" panose="02020603050405020304" pitchFamily="18" charset="0"/>
              <a:sym typeface="+mn-ea"/>
            </a:endParaRPr>
          </a:p>
          <a:p>
            <a:pPr marL="457200" indent="-457200">
              <a:buFont typeface="Arial" panose="020B0604020202020204" pitchFamily="34" charset="0"/>
              <a:buChar char="•"/>
            </a:pPr>
            <a:r>
              <a:rPr kumimoji="1" lang="en-US" altLang="zh-CN" sz="4000" dirty="0">
                <a:solidFill>
                  <a:srgbClr val="0000FF"/>
                </a:solidFill>
                <a:cs typeface="Times New Roman" panose="02020603050405020304" pitchFamily="18" charset="0"/>
                <a:sym typeface="+mn-ea"/>
              </a:rPr>
              <a:t>eggs</a:t>
            </a:r>
            <a:endParaRPr kumimoji="1" lang="en-US" altLang="zh-CN" sz="4000" dirty="0">
              <a:solidFill>
                <a:srgbClr val="0000FF"/>
              </a:solidFill>
              <a:cs typeface="Times New Roman" panose="02020603050405020304" pitchFamily="18" charset="0"/>
              <a:sym typeface="+mn-ea"/>
            </a:endParaRPr>
          </a:p>
          <a:p>
            <a:pPr marL="457200" indent="-457200">
              <a:buFont typeface="Arial" panose="020B0604020202020204" pitchFamily="34" charset="0"/>
              <a:buChar char="•"/>
            </a:pPr>
            <a:r>
              <a:rPr kumimoji="1" lang="en-US" altLang="zh-CN" sz="4000" dirty="0">
                <a:solidFill>
                  <a:srgbClr val="0000FF"/>
                </a:solidFill>
                <a:cs typeface="Times New Roman" panose="02020603050405020304" pitchFamily="18" charset="0"/>
                <a:sym typeface="+mn-ea"/>
              </a:rPr>
              <a:t>fish</a:t>
            </a:r>
            <a:endParaRPr kumimoji="1" lang="en-US" altLang="zh-CN" sz="4000" dirty="0">
              <a:solidFill>
                <a:srgbClr val="0000FF"/>
              </a:solidFill>
              <a:cs typeface="Times New Roman" panose="02020603050405020304" pitchFamily="18" charset="0"/>
              <a:sym typeface="+mn-ea"/>
            </a:endParaRPr>
          </a:p>
          <a:p>
            <a:pPr marL="457200" indent="-457200">
              <a:buFont typeface="Arial" panose="020B0604020202020204" pitchFamily="34" charset="0"/>
              <a:buChar char="•"/>
            </a:pPr>
            <a:r>
              <a:rPr kumimoji="1" lang="en-US" altLang="zh-CN" sz="4000" dirty="0">
                <a:solidFill>
                  <a:srgbClr val="0000FF"/>
                </a:solidFill>
                <a:cs typeface="Times New Roman" panose="02020603050405020304" pitchFamily="18" charset="0"/>
                <a:sym typeface="+mn-ea"/>
              </a:rPr>
              <a:t>other vegetables</a:t>
            </a:r>
            <a:endParaRPr kumimoji="1" lang="en-US" altLang="zh-CN" sz="4000" dirty="0">
              <a:cs typeface="Times New Roman" panose="02020603050405020304" pitchFamily="18" charset="0"/>
              <a:sym typeface="+mn-ea"/>
            </a:endParaRPr>
          </a:p>
        </p:txBody>
      </p:sp>
      <p:sp>
        <p:nvSpPr>
          <p:cNvPr id="5" name="文本框 4"/>
          <p:cNvSpPr txBox="1"/>
          <p:nvPr>
            <p:custDataLst>
              <p:tags r:id="rId4"/>
            </p:custDataLst>
          </p:nvPr>
        </p:nvSpPr>
        <p:spPr>
          <a:xfrm>
            <a:off x="8468995" y="1323975"/>
            <a:ext cx="3696335" cy="3784600"/>
          </a:xfrm>
          <a:prstGeom prst="rect">
            <a:avLst/>
          </a:prstGeom>
          <a:noFill/>
        </p:spPr>
        <p:txBody>
          <a:bodyPr wrap="square" rtlCol="0" anchor="t">
            <a:spAutoFit/>
          </a:bodyPr>
          <a:p>
            <a:pPr marL="0" indent="0">
              <a:buFont typeface="Arial" panose="020B0604020202020204" pitchFamily="34" charset="0"/>
              <a:buNone/>
            </a:pPr>
            <a:r>
              <a:rPr kumimoji="1" lang="en-US" altLang="zh-CN" sz="4000" dirty="0">
                <a:solidFill>
                  <a:srgbClr val="FF0000"/>
                </a:solidFill>
                <a:cs typeface="Times New Roman" panose="02020603050405020304" pitchFamily="18" charset="0"/>
                <a:sym typeface="+mn-ea"/>
              </a:rPr>
              <a:t>Tools:</a:t>
            </a:r>
            <a:r>
              <a:rPr kumimoji="1" lang="en-US" altLang="zh-CN" sz="4000" dirty="0">
                <a:solidFill>
                  <a:srgbClr val="0000FF"/>
                </a:solidFill>
                <a:cs typeface="Times New Roman" panose="02020603050405020304" pitchFamily="18" charset="0"/>
                <a:sym typeface="+mn-ea"/>
              </a:rPr>
              <a:t> </a:t>
            </a:r>
            <a:endParaRPr kumimoji="1" lang="en-US" altLang="zh-CN" sz="4000" dirty="0">
              <a:solidFill>
                <a:srgbClr val="0000FF"/>
              </a:solidFill>
              <a:cs typeface="Times New Roman" panose="02020603050405020304" pitchFamily="18" charset="0"/>
              <a:sym typeface="+mn-ea"/>
            </a:endParaRPr>
          </a:p>
          <a:p>
            <a:pPr marL="457200" indent="-457200">
              <a:buFont typeface="Arial" panose="020B0604020202020204" pitchFamily="34" charset="0"/>
              <a:buChar char="•"/>
            </a:pPr>
            <a:r>
              <a:rPr kumimoji="1" lang="en-US" altLang="zh-CN" sz="4000" dirty="0">
                <a:solidFill>
                  <a:srgbClr val="0000FF"/>
                </a:solidFill>
                <a:cs typeface="Times New Roman" panose="02020603050405020304" pitchFamily="18" charset="0"/>
                <a:sym typeface="+mn-ea"/>
              </a:rPr>
              <a:t>knife</a:t>
            </a:r>
            <a:endParaRPr kumimoji="1" lang="en-US" altLang="zh-CN" sz="4000" dirty="0">
              <a:solidFill>
                <a:srgbClr val="0000FF"/>
              </a:solidFill>
              <a:cs typeface="Times New Roman" panose="02020603050405020304" pitchFamily="18" charset="0"/>
              <a:sym typeface="+mn-ea"/>
            </a:endParaRPr>
          </a:p>
          <a:p>
            <a:pPr marL="457200" indent="-457200">
              <a:buFont typeface="Arial" panose="020B0604020202020204" pitchFamily="34" charset="0"/>
              <a:buChar char="•"/>
            </a:pPr>
            <a:r>
              <a:rPr kumimoji="1" lang="en-US" altLang="zh-CN" sz="4000" dirty="0">
                <a:solidFill>
                  <a:srgbClr val="0000FF"/>
                </a:solidFill>
                <a:cs typeface="Times New Roman" panose="02020603050405020304" pitchFamily="18" charset="0"/>
                <a:sym typeface="+mn-ea"/>
              </a:rPr>
              <a:t>cutting board</a:t>
            </a:r>
            <a:endParaRPr kumimoji="1" lang="en-US" altLang="zh-CN" sz="4000" dirty="0">
              <a:solidFill>
                <a:srgbClr val="0000FF"/>
              </a:solidFill>
              <a:cs typeface="Times New Roman" panose="02020603050405020304" pitchFamily="18" charset="0"/>
              <a:sym typeface="+mn-ea"/>
            </a:endParaRPr>
          </a:p>
          <a:p>
            <a:pPr marL="457200" indent="-457200">
              <a:buFont typeface="Arial" panose="020B0604020202020204" pitchFamily="34" charset="0"/>
              <a:buChar char="•"/>
            </a:pPr>
            <a:r>
              <a:rPr kumimoji="1" lang="en-US" altLang="zh-CN" sz="4000" dirty="0">
                <a:solidFill>
                  <a:srgbClr val="0000FF"/>
                </a:solidFill>
                <a:cs typeface="Times New Roman" panose="02020603050405020304" pitchFamily="18" charset="0"/>
                <a:sym typeface="+mn-ea"/>
              </a:rPr>
              <a:t>pot</a:t>
            </a:r>
            <a:endParaRPr kumimoji="1" lang="en-US" altLang="zh-CN" sz="4000" dirty="0">
              <a:solidFill>
                <a:srgbClr val="0000FF"/>
              </a:solidFill>
              <a:cs typeface="Times New Roman" panose="02020603050405020304" pitchFamily="18" charset="0"/>
              <a:sym typeface="+mn-ea"/>
            </a:endParaRPr>
          </a:p>
          <a:p>
            <a:pPr marL="457200" indent="-457200">
              <a:buFont typeface="Arial" panose="020B0604020202020204" pitchFamily="34" charset="0"/>
              <a:buChar char="•"/>
            </a:pPr>
            <a:r>
              <a:rPr kumimoji="1" lang="en-US" altLang="zh-CN" sz="4000" dirty="0">
                <a:solidFill>
                  <a:srgbClr val="0000FF"/>
                </a:solidFill>
                <a:cs typeface="Times New Roman" panose="02020603050405020304" pitchFamily="18" charset="0"/>
                <a:sym typeface="+mn-ea"/>
              </a:rPr>
              <a:t>big bowl </a:t>
            </a:r>
            <a:endParaRPr kumimoji="1" lang="en-US" altLang="zh-CN" sz="4000" dirty="0">
              <a:solidFill>
                <a:srgbClr val="0000FF"/>
              </a:solidFill>
              <a:cs typeface="Times New Roman" panose="02020603050405020304" pitchFamily="18" charset="0"/>
              <a:sym typeface="+mn-ea"/>
            </a:endParaRPr>
          </a:p>
          <a:p>
            <a:pPr marL="457200" indent="-457200">
              <a:buFont typeface="Arial" panose="020B0604020202020204" pitchFamily="34" charset="0"/>
              <a:buChar char="•"/>
            </a:pPr>
            <a:r>
              <a:rPr kumimoji="1" lang="en-US" altLang="zh-CN" sz="4000" dirty="0">
                <a:solidFill>
                  <a:srgbClr val="0000FF"/>
                </a:solidFill>
                <a:cs typeface="Times New Roman" panose="02020603050405020304" pitchFamily="18" charset="0"/>
                <a:sym typeface="+mn-ea"/>
              </a:rPr>
              <a:t>plate</a:t>
            </a:r>
            <a:endParaRPr kumimoji="1" lang="en-US" altLang="zh-CN" sz="4000" dirty="0">
              <a:cs typeface="Times New Roman" panose="02020603050405020304" pitchFamily="18" charset="0"/>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339" name="Rectangle 12"/>
          <p:cNvSpPr>
            <a:spLocks noChangeArrowheads="1"/>
          </p:cNvSpPr>
          <p:nvPr>
            <p:custDataLst>
              <p:tags r:id="rId1"/>
            </p:custDataLst>
          </p:nvPr>
        </p:nvSpPr>
        <p:spPr bwMode="auto">
          <a:xfrm>
            <a:off x="338455" y="-27305"/>
            <a:ext cx="9605645"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0"/>
              </a:spcBef>
              <a:buFontTx/>
              <a:buNone/>
            </a:pPr>
            <a:r>
              <a:rPr lang="en-US" altLang="zh-CN" dirty="0">
                <a:solidFill>
                  <a:srgbClr val="0000FF"/>
                </a:solidFill>
                <a:cs typeface="Times New Roman" panose="02020603050405020304" pitchFamily="18" charset="0"/>
              </a:rPr>
              <a:t>Write a recipe </a:t>
            </a:r>
            <a:r>
              <a:rPr lang="en-US" altLang="zh-CN" dirty="0">
                <a:cs typeface="Times New Roman" panose="02020603050405020304" pitchFamily="18" charset="0"/>
                <a:sym typeface="+mn-ea"/>
              </a:rPr>
              <a:t>of Yunnan Rice Noodles. </a:t>
            </a:r>
            <a:endParaRPr lang="zh-CN" altLang="en-US" dirty="0">
              <a:solidFill>
                <a:srgbClr val="0000FF"/>
              </a:solidFill>
              <a:cs typeface="Times New Roman" panose="02020603050405020304" pitchFamily="18" charset="0"/>
            </a:endParaRPr>
          </a:p>
        </p:txBody>
      </p:sp>
      <p:sp>
        <p:nvSpPr>
          <p:cNvPr id="2" name="文本框 1"/>
          <p:cNvSpPr txBox="1"/>
          <p:nvPr/>
        </p:nvSpPr>
        <p:spPr>
          <a:xfrm>
            <a:off x="263525" y="620395"/>
            <a:ext cx="11676380" cy="5775960"/>
          </a:xfrm>
          <a:prstGeom prst="rect">
            <a:avLst/>
          </a:prstGeom>
          <a:noFill/>
        </p:spPr>
        <p:txBody>
          <a:bodyPr wrap="square" rtlCol="0" anchor="t">
            <a:spAutoFit/>
          </a:bodyPr>
          <a:p>
            <a:pPr marL="0" indent="0" eaLnBrk="1" hangingPunct="1">
              <a:lnSpc>
                <a:spcPct val="120000"/>
              </a:lnSpc>
              <a:spcBef>
                <a:spcPct val="0"/>
              </a:spcBef>
              <a:buFont typeface="+mj-ea"/>
              <a:buNone/>
            </a:pPr>
            <a:r>
              <a:rPr kumimoji="1" lang="en-US" altLang="zh-CN" sz="2800" dirty="0">
                <a:solidFill>
                  <a:srgbClr val="0000FF"/>
                </a:solidFill>
                <a:cs typeface="Times New Roman" panose="02020603050405020304" pitchFamily="18" charset="0"/>
                <a:sym typeface="+mn-ea"/>
              </a:rPr>
              <a:t>I’ m good at cooking Yunnan Rice Noodles. Now, let me tell you how to make it. It’s very easy to cook it as long as you follow the steps.</a:t>
            </a:r>
            <a:endParaRPr kumimoji="1" lang="en-US" altLang="zh-CN" sz="2800" dirty="0">
              <a:solidFill>
                <a:srgbClr val="0000FF"/>
              </a:solidFill>
              <a:cs typeface="Times New Roman" panose="02020603050405020304" pitchFamily="18" charset="0"/>
              <a:sym typeface="+mn-ea"/>
            </a:endParaRPr>
          </a:p>
          <a:p>
            <a:pPr marL="514350" indent="-514350" eaLnBrk="1" hangingPunct="1">
              <a:lnSpc>
                <a:spcPct val="120000"/>
              </a:lnSpc>
              <a:spcBef>
                <a:spcPct val="0"/>
              </a:spcBef>
              <a:buFont typeface="+mj-ea"/>
              <a:buAutoNum type="circleNumDbPlain"/>
            </a:pPr>
            <a:r>
              <a:rPr kumimoji="1" lang="en-US" altLang="zh-CN" sz="2800" dirty="0">
                <a:solidFill>
                  <a:schemeClr val="tx1"/>
                </a:solidFill>
                <a:cs typeface="Times New Roman" panose="02020603050405020304" pitchFamily="18" charset="0"/>
                <a:sym typeface="+mn-ea"/>
              </a:rPr>
              <a:t>First, </a:t>
            </a:r>
            <a:r>
              <a:rPr kumimoji="1" lang="en-US" altLang="zh-CN" sz="2800" dirty="0">
                <a:solidFill>
                  <a:srgbClr val="FF0000"/>
                </a:solidFill>
                <a:cs typeface="Times New Roman" panose="02020603050405020304" pitchFamily="18" charset="0"/>
                <a:sym typeface="+mn-ea"/>
              </a:rPr>
              <a:t>prepare</a:t>
            </a:r>
            <a:r>
              <a:rPr kumimoji="1" lang="en-US" altLang="zh-CN" sz="2800" dirty="0">
                <a:solidFill>
                  <a:schemeClr val="tx1"/>
                </a:solidFill>
                <a:cs typeface="Times New Roman" panose="02020603050405020304" pitchFamily="18" charset="0"/>
                <a:sym typeface="+mn-ea"/>
              </a:rPr>
              <a:t> rice noodles, chicken soup, chicken, lettuce, eggs, fish and different vegetables.</a:t>
            </a:r>
            <a:endParaRPr kumimoji="1" lang="en-US" altLang="zh-CN" sz="2800" dirty="0">
              <a:solidFill>
                <a:schemeClr val="tx1"/>
              </a:solidFill>
              <a:cs typeface="Times New Roman" panose="02020603050405020304" pitchFamily="18" charset="0"/>
              <a:sym typeface="+mn-ea"/>
            </a:endParaRPr>
          </a:p>
          <a:p>
            <a:pPr marL="514350" indent="-514350" eaLnBrk="1" hangingPunct="1">
              <a:lnSpc>
                <a:spcPct val="120000"/>
              </a:lnSpc>
              <a:spcBef>
                <a:spcPct val="0"/>
              </a:spcBef>
              <a:buFont typeface="+mj-ea"/>
              <a:buAutoNum type="circleNumDbPlain"/>
            </a:pPr>
            <a:r>
              <a:rPr kumimoji="1" lang="en-US" altLang="zh-CN" sz="2800" dirty="0">
                <a:solidFill>
                  <a:srgbClr val="FF0000"/>
                </a:solidFill>
                <a:cs typeface="Times New Roman" panose="02020603050405020304" pitchFamily="18" charset="0"/>
                <a:sym typeface="+mn-ea"/>
              </a:rPr>
              <a:t>Wash</a:t>
            </a:r>
            <a:r>
              <a:rPr kumimoji="1" lang="en-US" altLang="zh-CN" sz="2800" dirty="0">
                <a:solidFill>
                  <a:schemeClr val="tx1"/>
                </a:solidFill>
                <a:cs typeface="Times New Roman" panose="02020603050405020304" pitchFamily="18" charset="0"/>
                <a:sym typeface="+mn-ea"/>
              </a:rPr>
              <a:t> the lettuce/ different vegetables.</a:t>
            </a:r>
            <a:endParaRPr kumimoji="1" lang="en-US" altLang="zh-CN" sz="2800" dirty="0">
              <a:solidFill>
                <a:schemeClr val="tx1"/>
              </a:solidFill>
              <a:cs typeface="Times New Roman" panose="02020603050405020304" pitchFamily="18" charset="0"/>
              <a:sym typeface="+mn-ea"/>
            </a:endParaRPr>
          </a:p>
          <a:p>
            <a:pPr marL="514350" indent="-514350" eaLnBrk="1" hangingPunct="1">
              <a:lnSpc>
                <a:spcPct val="120000"/>
              </a:lnSpc>
              <a:spcBef>
                <a:spcPct val="0"/>
              </a:spcBef>
              <a:buFont typeface="+mj-ea"/>
              <a:buAutoNum type="circleNumDbPlain"/>
            </a:pPr>
            <a:r>
              <a:rPr kumimoji="1" lang="en-US" altLang="zh-CN" sz="2800" dirty="0">
                <a:solidFill>
                  <a:srgbClr val="FF0000"/>
                </a:solidFill>
                <a:cs typeface="Times New Roman" panose="02020603050405020304" pitchFamily="18" charset="0"/>
                <a:sym typeface="+mn-ea"/>
              </a:rPr>
              <a:t>Cut</a:t>
            </a:r>
            <a:r>
              <a:rPr kumimoji="1" lang="en-US" altLang="zh-CN" sz="2800" dirty="0">
                <a:solidFill>
                  <a:schemeClr val="tx1"/>
                </a:solidFill>
                <a:cs typeface="Times New Roman" panose="02020603050405020304" pitchFamily="18" charset="0"/>
                <a:sym typeface="+mn-ea"/>
              </a:rPr>
              <a:t> the lettuce/</a:t>
            </a:r>
            <a:r>
              <a:rPr kumimoji="1" lang="en-US" altLang="zh-CN" sz="2800" dirty="0">
                <a:solidFill>
                  <a:schemeClr val="tx1"/>
                </a:solidFill>
                <a:cs typeface="Times New Roman" panose="02020603050405020304" pitchFamily="18" charset="0"/>
                <a:sym typeface="+mn-ea"/>
              </a:rPr>
              <a:t>vegetables </a:t>
            </a:r>
            <a:r>
              <a:rPr kumimoji="1" lang="en-US" altLang="zh-CN" sz="2800" dirty="0">
                <a:solidFill>
                  <a:srgbClr val="FF0000"/>
                </a:solidFill>
                <a:cs typeface="Times New Roman" panose="02020603050405020304" pitchFamily="18" charset="0"/>
                <a:sym typeface="+mn-ea"/>
              </a:rPr>
              <a:t>up</a:t>
            </a:r>
            <a:r>
              <a:rPr kumimoji="1" lang="en-US" altLang="zh-CN" sz="2800" dirty="0">
                <a:solidFill>
                  <a:schemeClr val="tx1"/>
                </a:solidFill>
                <a:cs typeface="Times New Roman" panose="02020603050405020304" pitchFamily="18" charset="0"/>
                <a:sym typeface="+mn-ea"/>
              </a:rPr>
              <a:t>. </a:t>
            </a:r>
            <a:endParaRPr kumimoji="1" lang="en-US" altLang="zh-CN" sz="2800" dirty="0">
              <a:solidFill>
                <a:schemeClr val="tx1"/>
              </a:solidFill>
              <a:cs typeface="Times New Roman" panose="02020603050405020304" pitchFamily="18" charset="0"/>
              <a:sym typeface="+mn-ea"/>
            </a:endParaRPr>
          </a:p>
          <a:p>
            <a:pPr marL="514350" indent="-514350" eaLnBrk="1" hangingPunct="1">
              <a:lnSpc>
                <a:spcPct val="120000"/>
              </a:lnSpc>
              <a:spcBef>
                <a:spcPct val="0"/>
              </a:spcBef>
              <a:buFont typeface="+mj-ea"/>
              <a:buAutoNum type="circleNumDbPlain"/>
            </a:pPr>
            <a:r>
              <a:rPr kumimoji="1" lang="en-US" altLang="zh-CN" sz="2800" dirty="0">
                <a:solidFill>
                  <a:schemeClr val="tx1"/>
                </a:solidFill>
                <a:cs typeface="Times New Roman" panose="02020603050405020304" pitchFamily="18" charset="0"/>
                <a:sym typeface="+mn-ea"/>
              </a:rPr>
              <a:t>Next, </a:t>
            </a:r>
            <a:r>
              <a:rPr kumimoji="1" lang="en-US" altLang="zh-CN" sz="2800" dirty="0">
                <a:solidFill>
                  <a:srgbClr val="FF0000"/>
                </a:solidFill>
                <a:cs typeface="Times New Roman" panose="02020603050405020304" pitchFamily="18" charset="0"/>
                <a:sym typeface="+mn-ea"/>
              </a:rPr>
              <a:t>cut</a:t>
            </a:r>
            <a:r>
              <a:rPr kumimoji="1" lang="en-US" altLang="zh-CN" sz="2800" dirty="0">
                <a:solidFill>
                  <a:schemeClr val="tx1"/>
                </a:solidFill>
                <a:cs typeface="Times New Roman" panose="02020603050405020304" pitchFamily="18" charset="0"/>
                <a:sym typeface="+mn-ea"/>
              </a:rPr>
              <a:t> the chicken </a:t>
            </a:r>
            <a:r>
              <a:rPr kumimoji="1" lang="en-US" altLang="zh-CN" sz="2800" dirty="0">
                <a:solidFill>
                  <a:srgbClr val="FF0000"/>
                </a:solidFill>
                <a:cs typeface="Times New Roman" panose="02020603050405020304" pitchFamily="18" charset="0"/>
                <a:sym typeface="+mn-ea"/>
              </a:rPr>
              <a:t>into pieces</a:t>
            </a:r>
            <a:r>
              <a:rPr kumimoji="1" lang="en-US" altLang="zh-CN" sz="2800" dirty="0">
                <a:solidFill>
                  <a:schemeClr val="tx1"/>
                </a:solidFill>
                <a:cs typeface="Times New Roman" panose="02020603050405020304" pitchFamily="18" charset="0"/>
                <a:sym typeface="+mn-ea"/>
              </a:rPr>
              <a:t>. </a:t>
            </a:r>
            <a:endParaRPr kumimoji="1" lang="en-US" altLang="zh-CN" sz="2800" dirty="0">
              <a:solidFill>
                <a:schemeClr val="tx1"/>
              </a:solidFill>
              <a:cs typeface="Times New Roman" panose="02020603050405020304" pitchFamily="18" charset="0"/>
              <a:sym typeface="+mn-ea"/>
            </a:endParaRPr>
          </a:p>
          <a:p>
            <a:pPr marL="514350" indent="-514350" eaLnBrk="1" hangingPunct="1">
              <a:lnSpc>
                <a:spcPct val="120000"/>
              </a:lnSpc>
              <a:spcBef>
                <a:spcPct val="0"/>
              </a:spcBef>
              <a:buFont typeface="+mj-ea"/>
              <a:buAutoNum type="circleNumDbPlain"/>
            </a:pPr>
            <a:r>
              <a:rPr kumimoji="1" lang="en-US" altLang="zh-CN" sz="2800" dirty="0">
                <a:solidFill>
                  <a:schemeClr val="tx1"/>
                </a:solidFill>
                <a:cs typeface="Times New Roman" panose="02020603050405020304" pitchFamily="18" charset="0"/>
                <a:sym typeface="+mn-ea"/>
              </a:rPr>
              <a:t>Then, </a:t>
            </a:r>
            <a:r>
              <a:rPr kumimoji="1" lang="en-US" altLang="zh-CN" sz="2800" dirty="0">
                <a:solidFill>
                  <a:srgbClr val="FF0000"/>
                </a:solidFill>
                <a:cs typeface="Times New Roman" panose="02020603050405020304" pitchFamily="18" charset="0"/>
                <a:sym typeface="+mn-ea"/>
              </a:rPr>
              <a:t>make</a:t>
            </a:r>
            <a:r>
              <a:rPr kumimoji="1" lang="en-US" altLang="zh-CN" sz="2800" dirty="0">
                <a:solidFill>
                  <a:schemeClr val="tx1"/>
                </a:solidFill>
                <a:cs typeface="Times New Roman" panose="02020603050405020304" pitchFamily="18" charset="0"/>
                <a:sym typeface="+mn-ea"/>
              </a:rPr>
              <a:t> the </a:t>
            </a:r>
            <a:r>
              <a:rPr kumimoji="1" lang="en-US" altLang="zh-CN" sz="2800" u="sng" dirty="0">
                <a:solidFill>
                  <a:schemeClr val="tx1"/>
                </a:solidFill>
                <a:cs typeface="Times New Roman" panose="02020603050405020304" pitchFamily="18" charset="0"/>
                <a:sym typeface="+mn-ea"/>
              </a:rPr>
              <a:t>chicken soup</a:t>
            </a:r>
            <a:r>
              <a:rPr kumimoji="1" lang="en-US" altLang="zh-CN" sz="2800" dirty="0">
                <a:solidFill>
                  <a:schemeClr val="tx1"/>
                </a:solidFill>
                <a:cs typeface="Times New Roman" panose="02020603050405020304" pitchFamily="18" charset="0"/>
                <a:sym typeface="+mn-ea"/>
              </a:rPr>
              <a:t> very </a:t>
            </a:r>
            <a:r>
              <a:rPr kumimoji="1" lang="en-US" altLang="zh-CN" sz="2800" dirty="0">
                <a:solidFill>
                  <a:srgbClr val="FF0000"/>
                </a:solidFill>
                <a:cs typeface="Times New Roman" panose="02020603050405020304" pitchFamily="18" charset="0"/>
                <a:sym typeface="+mn-ea"/>
              </a:rPr>
              <a:t>hot</a:t>
            </a:r>
            <a:r>
              <a:rPr kumimoji="1" lang="en-US" altLang="zh-CN" sz="2800" dirty="0">
                <a:solidFill>
                  <a:schemeClr val="tx1"/>
                </a:solidFill>
                <a:cs typeface="Times New Roman" panose="02020603050405020304" pitchFamily="18" charset="0"/>
                <a:sym typeface="+mn-ea"/>
              </a:rPr>
              <a:t>, over 100℃. </a:t>
            </a:r>
            <a:endParaRPr kumimoji="1" lang="en-US" altLang="zh-CN" sz="2800" dirty="0">
              <a:solidFill>
                <a:schemeClr val="tx1"/>
              </a:solidFill>
              <a:cs typeface="Times New Roman" panose="02020603050405020304" pitchFamily="18" charset="0"/>
              <a:sym typeface="+mn-ea"/>
            </a:endParaRPr>
          </a:p>
          <a:p>
            <a:pPr marL="514350" indent="-514350" eaLnBrk="1" hangingPunct="1">
              <a:lnSpc>
                <a:spcPct val="120000"/>
              </a:lnSpc>
              <a:spcBef>
                <a:spcPct val="0"/>
              </a:spcBef>
              <a:buFont typeface="+mj-ea"/>
              <a:buAutoNum type="circleNumDbPlain"/>
            </a:pPr>
            <a:r>
              <a:rPr kumimoji="1" lang="en-US" altLang="zh-CN" sz="2800" dirty="0">
                <a:solidFill>
                  <a:schemeClr val="tx1"/>
                </a:solidFill>
                <a:cs typeface="Times New Roman" panose="02020603050405020304" pitchFamily="18" charset="0"/>
                <a:sym typeface="+mn-ea"/>
              </a:rPr>
              <a:t>Then, </a:t>
            </a:r>
            <a:r>
              <a:rPr kumimoji="1" lang="en-US" altLang="zh-CN" sz="2800" dirty="0">
                <a:solidFill>
                  <a:srgbClr val="FF0000"/>
                </a:solidFill>
                <a:cs typeface="Times New Roman" panose="02020603050405020304" pitchFamily="18" charset="0"/>
                <a:sym typeface="+mn-ea"/>
              </a:rPr>
              <a:t>cook</a:t>
            </a:r>
            <a:r>
              <a:rPr kumimoji="1" lang="en-US" altLang="zh-CN" sz="2800" dirty="0">
                <a:solidFill>
                  <a:schemeClr val="tx1"/>
                </a:solidFill>
                <a:cs typeface="Times New Roman" panose="02020603050405020304" pitchFamily="18" charset="0"/>
                <a:sym typeface="+mn-ea"/>
              </a:rPr>
              <a:t> the eggs, meat and lettuce in the pot of hot soup, one by one. </a:t>
            </a:r>
            <a:endParaRPr kumimoji="1" lang="en-US" altLang="zh-CN" sz="2800" dirty="0">
              <a:solidFill>
                <a:schemeClr val="tx1"/>
              </a:solidFill>
              <a:cs typeface="Times New Roman" panose="02020603050405020304" pitchFamily="18" charset="0"/>
              <a:sym typeface="+mn-ea"/>
            </a:endParaRPr>
          </a:p>
          <a:p>
            <a:pPr marL="514350" indent="-514350" eaLnBrk="1" hangingPunct="1">
              <a:lnSpc>
                <a:spcPct val="120000"/>
              </a:lnSpc>
              <a:spcBef>
                <a:spcPct val="0"/>
              </a:spcBef>
              <a:buFont typeface="+mj-ea"/>
              <a:buAutoNum type="circleNumDbPlain"/>
            </a:pPr>
            <a:r>
              <a:rPr kumimoji="1" lang="en-US" altLang="zh-CN" sz="2800" dirty="0">
                <a:solidFill>
                  <a:schemeClr val="tx1"/>
                </a:solidFill>
                <a:cs typeface="Times New Roman" panose="02020603050405020304" pitchFamily="18" charset="0"/>
                <a:sym typeface="+mn-ea"/>
              </a:rPr>
              <a:t>Finally, </a:t>
            </a:r>
            <a:r>
              <a:rPr kumimoji="1" lang="en-US" altLang="zh-CN" sz="2800" dirty="0">
                <a:solidFill>
                  <a:srgbClr val="FF0000"/>
                </a:solidFill>
                <a:cs typeface="Times New Roman" panose="02020603050405020304" pitchFamily="18" charset="0"/>
                <a:sym typeface="+mn-ea"/>
              </a:rPr>
              <a:t>put</a:t>
            </a:r>
            <a:r>
              <a:rPr kumimoji="1" lang="en-US" altLang="zh-CN" sz="2800" dirty="0">
                <a:solidFill>
                  <a:schemeClr val="tx1"/>
                </a:solidFill>
                <a:cs typeface="Times New Roman" panose="02020603050405020304" pitchFamily="18" charset="0"/>
                <a:sym typeface="+mn-ea"/>
              </a:rPr>
              <a:t> the </a:t>
            </a:r>
            <a:r>
              <a:rPr kumimoji="1" lang="en-US" altLang="zh-CN" sz="2800" u="sng" dirty="0">
                <a:solidFill>
                  <a:schemeClr val="tx1"/>
                </a:solidFill>
                <a:cs typeface="Times New Roman" panose="02020603050405020304" pitchFamily="18" charset="0"/>
                <a:sym typeface="+mn-ea"/>
              </a:rPr>
              <a:t>rice noodles</a:t>
            </a:r>
            <a:r>
              <a:rPr kumimoji="1" lang="en-US" altLang="zh-CN" sz="2800" dirty="0">
                <a:solidFill>
                  <a:schemeClr val="tx1"/>
                </a:solidFill>
                <a:cs typeface="Times New Roman" panose="02020603050405020304" pitchFamily="18" charset="0"/>
                <a:sym typeface="+mn-ea"/>
              </a:rPr>
              <a:t> </a:t>
            </a:r>
            <a:r>
              <a:rPr kumimoji="1" lang="en-US" altLang="zh-CN" sz="2800" dirty="0">
                <a:solidFill>
                  <a:srgbClr val="FF0000"/>
                </a:solidFill>
                <a:cs typeface="Times New Roman" panose="02020603050405020304" pitchFamily="18" charset="0"/>
                <a:sym typeface="+mn-ea"/>
              </a:rPr>
              <a:t>into</a:t>
            </a:r>
            <a:r>
              <a:rPr kumimoji="1" lang="en-US" altLang="zh-CN" sz="2800" dirty="0">
                <a:solidFill>
                  <a:schemeClr val="tx1"/>
                </a:solidFill>
                <a:cs typeface="Times New Roman" panose="02020603050405020304" pitchFamily="18" charset="0"/>
                <a:sym typeface="+mn-ea"/>
              </a:rPr>
              <a:t> the soup. </a:t>
            </a:r>
            <a:endParaRPr kumimoji="1" lang="en-US" altLang="zh-CN" sz="2800" dirty="0">
              <a:solidFill>
                <a:schemeClr val="tx1"/>
              </a:solidFill>
              <a:cs typeface="Times New Roman" panose="02020603050405020304" pitchFamily="18" charset="0"/>
              <a:sym typeface="+mn-ea"/>
            </a:endParaRPr>
          </a:p>
          <a:p>
            <a:pPr marL="0" indent="0" eaLnBrk="1" hangingPunct="1">
              <a:lnSpc>
                <a:spcPct val="120000"/>
              </a:lnSpc>
              <a:spcBef>
                <a:spcPct val="0"/>
              </a:spcBef>
              <a:buFont typeface="+mj-ea"/>
              <a:buNone/>
            </a:pPr>
            <a:r>
              <a:rPr kumimoji="1" lang="en-US" altLang="zh-CN" sz="2800" dirty="0">
                <a:solidFill>
                  <a:schemeClr val="tx1"/>
                </a:solidFill>
                <a:cs typeface="Times New Roman" panose="02020603050405020304" pitchFamily="18" charset="0"/>
                <a:sym typeface="+mn-ea"/>
              </a:rPr>
              <a:t>Now, it’s time to  enjoy Yunnan Rice Noodles.</a:t>
            </a:r>
            <a:endParaRPr kumimoji="1" lang="en-US" altLang="zh-CN" sz="2800" dirty="0">
              <a:solidFill>
                <a:schemeClr val="tx1"/>
              </a:solidFill>
              <a:cs typeface="Times New Roman" panose="02020603050405020304" pitchFamily="18" charset="0"/>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图片 2" descr="微信图片_20231204163602"/>
          <p:cNvPicPr>
            <a:picLocks noChangeAspect="1"/>
          </p:cNvPicPr>
          <p:nvPr/>
        </p:nvPicPr>
        <p:blipFill>
          <a:blip r:embed="rId1"/>
          <a:stretch>
            <a:fillRect/>
          </a:stretch>
        </p:blipFill>
        <p:spPr>
          <a:xfrm>
            <a:off x="2035175" y="0"/>
            <a:ext cx="8230870" cy="685800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0">
          <a:blip r:embed="rId1">
            <a:lum/>
          </a:blip>
          <a:srcRect/>
          <a:stretch>
            <a:fillRect/>
          </a:stretch>
        </a:blipFill>
        <a:effectLst/>
      </p:bgPr>
    </p:bg>
    <p:spTree>
      <p:nvGrpSpPr>
        <p:cNvPr id="1" name=""/>
        <p:cNvGrpSpPr/>
        <p:nvPr/>
      </p:nvGrpSpPr>
      <p:grpSpPr>
        <a:xfrm>
          <a:off x="0" y="0"/>
          <a:ext cx="0" cy="0"/>
          <a:chOff x="0" y="0"/>
          <a:chExt cx="0" cy="0"/>
        </a:xfrm>
      </p:grpSpPr>
      <p:pic>
        <p:nvPicPr>
          <p:cNvPr id="15371" name="Picture 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1504" y="4784972"/>
            <a:ext cx="2880320" cy="1842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483" name="Text Box 5"/>
          <p:cNvSpPr txBox="1">
            <a:spLocks noChangeArrowheads="1"/>
          </p:cNvSpPr>
          <p:nvPr/>
        </p:nvSpPr>
        <p:spPr bwMode="auto">
          <a:xfrm>
            <a:off x="1271464" y="974919"/>
            <a:ext cx="10009111" cy="156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en-US" altLang="zh-CN" u="sng" dirty="0">
                <a:solidFill>
                  <a:srgbClr val="0000FF"/>
                </a:solidFill>
              </a:rPr>
              <a:t>Make up a crazy recipe</a:t>
            </a:r>
            <a:r>
              <a:rPr kumimoji="1" lang="en-US" altLang="zh-CN" dirty="0">
                <a:solidFill>
                  <a:srgbClr val="0000FF"/>
                </a:solidFill>
              </a:rPr>
              <a:t> with your partner. Then tell another pair of students how to make this crazy food. The other pair will draw it.   </a:t>
            </a:r>
            <a:endParaRPr kumimoji="1" lang="en-US" altLang="zh-CN" dirty="0">
              <a:solidFill>
                <a:srgbClr val="0000FF"/>
              </a:solidFill>
            </a:endParaRPr>
          </a:p>
        </p:txBody>
      </p:sp>
      <p:sp>
        <p:nvSpPr>
          <p:cNvPr id="15367" name="Text Box 6"/>
          <p:cNvSpPr txBox="1">
            <a:spLocks noChangeArrowheads="1"/>
          </p:cNvSpPr>
          <p:nvPr/>
        </p:nvSpPr>
        <p:spPr bwMode="auto">
          <a:xfrm>
            <a:off x="1055440" y="3165604"/>
            <a:ext cx="1029714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99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en-US" altLang="zh-CN" dirty="0">
              <a:latin typeface="Times New Roman" panose="02020603050405020304" pitchFamily="18" charset="0"/>
              <a:cs typeface="Times New Roman" panose="02020603050405020304" pitchFamily="18" charset="0"/>
            </a:endParaRPr>
          </a:p>
        </p:txBody>
      </p:sp>
      <p:pic>
        <p:nvPicPr>
          <p:cNvPr id="15370"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80993" y="4735264"/>
            <a:ext cx="3152920" cy="18716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488" name="Picture 13" descr="Group work4"/>
          <p:cNvPicPr>
            <a:picLocks noChangeAspect="1" noChangeArrowheads="1"/>
          </p:cNvPicPr>
          <p:nvPr/>
        </p:nvPicPr>
        <p:blipFill rotWithShape="1">
          <a:blip r:embed="rId4">
            <a:extLst>
              <a:ext uri="{28A0092B-C50C-407E-A947-70E740481C1C}">
                <a14:useLocalDpi xmlns:a14="http://schemas.microsoft.com/office/drawing/2010/main" val="0"/>
              </a:ext>
            </a:extLst>
          </a:blip>
          <a:srcRect l="1960" t="21000" r="-1960" b="-3572"/>
          <a:stretch>
            <a:fillRect/>
          </a:stretch>
        </p:blipFill>
        <p:spPr bwMode="auto">
          <a:xfrm>
            <a:off x="4583832" y="188640"/>
            <a:ext cx="3673475" cy="11325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图片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9336" y="1028591"/>
            <a:ext cx="1152128" cy="1152128"/>
          </a:xfrm>
          <a:prstGeom prst="rect">
            <a:avLst/>
          </a:prstGeom>
        </p:spPr>
      </p:pic>
      <p:sp>
        <p:nvSpPr>
          <p:cNvPr id="3" name="椭圆 2"/>
          <p:cNvSpPr/>
          <p:nvPr/>
        </p:nvSpPr>
        <p:spPr>
          <a:xfrm>
            <a:off x="263353" y="2544579"/>
            <a:ext cx="7272807" cy="2468597"/>
          </a:xfrm>
          <a:prstGeom prst="ellipse">
            <a:avLst/>
          </a:prstGeom>
          <a:solidFill>
            <a:srgbClr val="FFCC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1" hangingPunct="1"/>
            <a:r>
              <a:rPr lang="en-US" altLang="zh-CN" sz="3200" dirty="0">
                <a:solidFill>
                  <a:schemeClr val="tx1"/>
                </a:solidFill>
                <a:latin typeface="Times New Roman" panose="02020603050405020304" pitchFamily="18" charset="0"/>
                <a:cs typeface="Times New Roman" panose="02020603050405020304" pitchFamily="18" charset="0"/>
              </a:rPr>
              <a:t>First, put some yogurt on a piece of bread. Then, cut up one apple and an onion and put them on the yogurt …  </a:t>
            </a:r>
            <a:endParaRPr lang="en-US" altLang="zh-CN" sz="3200" dirty="0">
              <a:solidFill>
                <a:schemeClr val="tx1"/>
              </a:solidFill>
              <a:latin typeface="Times New Roman" panose="02020603050405020304" pitchFamily="18" charset="0"/>
              <a:cs typeface="Times New Roman" panose="02020603050405020304" pitchFamily="18" charset="0"/>
            </a:endParaRPr>
          </a:p>
        </p:txBody>
      </p:sp>
    </p:spTree>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0">
          <a:blip r:embed="rId1">
            <a:lum/>
          </a:blip>
          <a:srcRect/>
          <a:stretch>
            <a:fillRect/>
          </a:stretch>
        </a:blipFill>
        <a:effectLst/>
      </p:bgPr>
    </p:bg>
    <p:spTree>
      <p:nvGrpSpPr>
        <p:cNvPr id="1" name=""/>
        <p:cNvGrpSpPr/>
        <p:nvPr/>
      </p:nvGrpSpPr>
      <p:grpSpPr>
        <a:xfrm>
          <a:off x="0" y="0"/>
          <a:ext cx="0" cy="0"/>
          <a:chOff x="0" y="0"/>
          <a:chExt cx="0" cy="0"/>
        </a:xfrm>
      </p:grpSpPr>
      <p:sp>
        <p:nvSpPr>
          <p:cNvPr id="21506" name="Rectangle 12"/>
          <p:cNvSpPr>
            <a:spLocks noChangeArrowheads="1"/>
          </p:cNvSpPr>
          <p:nvPr/>
        </p:nvSpPr>
        <p:spPr bwMode="auto">
          <a:xfrm>
            <a:off x="731404" y="1186877"/>
            <a:ext cx="10729192" cy="197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532130" indent="-532130" eaLnBrk="1" hangingPunct="1">
              <a:lnSpc>
                <a:spcPct val="120000"/>
              </a:lnSpc>
              <a:spcBef>
                <a:spcPct val="0"/>
              </a:spcBef>
              <a:buFontTx/>
              <a:buNone/>
            </a:pPr>
            <a:r>
              <a:rPr lang="en-US" altLang="zh-CN" dirty="0">
                <a:solidFill>
                  <a:schemeClr val="tx1"/>
                </a:solidFill>
                <a:cs typeface="Times New Roman" panose="02020603050405020304" pitchFamily="18" charset="0"/>
              </a:rPr>
              <a:t>1. Number these instructions </a:t>
            </a:r>
            <a:r>
              <a:rPr lang="en-US" altLang="zh-CN" dirty="0" smtClean="0">
                <a:solidFill>
                  <a:schemeClr val="tx1"/>
                </a:solidFill>
                <a:cs typeface="Times New Roman" panose="02020603050405020304" pitchFamily="18" charset="0"/>
              </a:rPr>
              <a:t>for </a:t>
            </a:r>
            <a:r>
              <a:rPr lang="en-US" altLang="zh-CN" dirty="0">
                <a:solidFill>
                  <a:srgbClr val="FF0000"/>
                </a:solidFill>
                <a:cs typeface="Times New Roman" panose="02020603050405020304" pitchFamily="18" charset="0"/>
              </a:rPr>
              <a:t>making tomato and egg soup</a:t>
            </a:r>
            <a:r>
              <a:rPr lang="en-US" altLang="zh-CN" dirty="0">
                <a:solidFill>
                  <a:schemeClr val="tx1"/>
                </a:solidFill>
                <a:cs typeface="Times New Roman" panose="02020603050405020304" pitchFamily="18" charset="0"/>
              </a:rPr>
              <a:t> </a:t>
            </a:r>
            <a:r>
              <a:rPr lang="en-US" altLang="zh-CN" dirty="0" smtClean="0">
                <a:solidFill>
                  <a:schemeClr val="tx1"/>
                </a:solidFill>
                <a:cs typeface="Times New Roman" panose="02020603050405020304" pitchFamily="18" charset="0"/>
              </a:rPr>
              <a:t>in </a:t>
            </a:r>
            <a:r>
              <a:rPr lang="en-US" altLang="zh-CN" dirty="0">
                <a:solidFill>
                  <a:schemeClr val="tx1"/>
                </a:solidFill>
                <a:cs typeface="Times New Roman" panose="02020603050405020304" pitchFamily="18" charset="0"/>
              </a:rPr>
              <a:t>the correct order. </a:t>
            </a:r>
            <a:r>
              <a:rPr lang="en-US" altLang="zh-CN" dirty="0" smtClean="0">
                <a:solidFill>
                  <a:schemeClr val="tx1"/>
                </a:solidFill>
                <a:cs typeface="Times New Roman" panose="02020603050405020304" pitchFamily="18" charset="0"/>
              </a:rPr>
              <a:t>Then </a:t>
            </a:r>
            <a:r>
              <a:rPr lang="en-US" altLang="zh-CN" dirty="0">
                <a:solidFill>
                  <a:schemeClr val="tx1"/>
                </a:solidFill>
                <a:cs typeface="Times New Roman" panose="02020603050405020304" pitchFamily="18" charset="0"/>
              </a:rPr>
              <a:t>complete </a:t>
            </a:r>
            <a:r>
              <a:rPr lang="en-US" altLang="zh-CN" dirty="0" smtClean="0">
                <a:solidFill>
                  <a:schemeClr val="tx1"/>
                </a:solidFill>
                <a:cs typeface="Times New Roman" panose="02020603050405020304" pitchFamily="18" charset="0"/>
              </a:rPr>
              <a:t>the </a:t>
            </a:r>
            <a:r>
              <a:rPr lang="en-US" altLang="zh-CN" dirty="0">
                <a:solidFill>
                  <a:schemeClr val="tx1"/>
                </a:solidFill>
                <a:cs typeface="Times New Roman" panose="02020603050405020304" pitchFamily="18" charset="0"/>
              </a:rPr>
              <a:t>instructions with the words in </a:t>
            </a:r>
            <a:r>
              <a:rPr lang="en-US" altLang="zh-CN" dirty="0" smtClean="0">
                <a:solidFill>
                  <a:schemeClr val="tx1"/>
                </a:solidFill>
                <a:cs typeface="Times New Roman" panose="02020603050405020304" pitchFamily="18" charset="0"/>
              </a:rPr>
              <a:t>the </a:t>
            </a:r>
            <a:r>
              <a:rPr lang="en-US" altLang="zh-CN" dirty="0">
                <a:solidFill>
                  <a:schemeClr val="tx1"/>
                </a:solidFill>
                <a:cs typeface="Times New Roman" panose="02020603050405020304" pitchFamily="18" charset="0"/>
              </a:rPr>
              <a:t>box. </a:t>
            </a:r>
            <a:endParaRPr lang="en-US" altLang="zh-CN" dirty="0">
              <a:solidFill>
                <a:schemeClr val="tx1"/>
              </a:solidFill>
              <a:cs typeface="Times New Roman" panose="02020603050405020304" pitchFamily="18" charset="0"/>
            </a:endParaRP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59696" y="288235"/>
            <a:ext cx="5472608" cy="1259652"/>
          </a:xfrm>
          <a:prstGeom prst="rect">
            <a:avLst/>
          </a:prstGeom>
        </p:spPr>
      </p:pic>
      <p:sp>
        <p:nvSpPr>
          <p:cNvPr id="4" name="Text Box 7"/>
          <p:cNvSpPr txBox="1">
            <a:spLocks noChangeArrowheads="1"/>
          </p:cNvSpPr>
          <p:nvPr/>
        </p:nvSpPr>
        <p:spPr bwMode="auto">
          <a:xfrm>
            <a:off x="1340899" y="3717032"/>
            <a:ext cx="10369152" cy="24560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0"/>
              </a:spcBef>
              <a:buFontTx/>
              <a:buNone/>
            </a:pPr>
            <a:r>
              <a:rPr lang="en-US" altLang="zh-CN" dirty="0">
                <a:latin typeface="Times New Roman" panose="02020603050405020304" pitchFamily="18" charset="0"/>
                <a:cs typeface="Times New Roman" panose="02020603050405020304" pitchFamily="18" charset="0"/>
              </a:rPr>
              <a:t>__________, </a:t>
            </a:r>
            <a:r>
              <a:rPr lang="en-US" altLang="zh-CN" dirty="0">
                <a:solidFill>
                  <a:srgbClr val="FF0000"/>
                </a:solidFill>
                <a:latin typeface="Times New Roman" panose="02020603050405020304" pitchFamily="18" charset="0"/>
                <a:cs typeface="Times New Roman" panose="02020603050405020304" pitchFamily="18" charset="0"/>
              </a:rPr>
              <a:t>mix</a:t>
            </a:r>
            <a:r>
              <a:rPr lang="en-US" altLang="zh-CN" dirty="0">
                <a:latin typeface="Times New Roman" panose="02020603050405020304" pitchFamily="18" charset="0"/>
                <a:cs typeface="Times New Roman" panose="02020603050405020304" pitchFamily="18" charset="0"/>
              </a:rPr>
              <a:t> everything together and </a:t>
            </a:r>
            <a:r>
              <a:rPr lang="en-US" altLang="zh-CN" dirty="0" smtClean="0">
                <a:solidFill>
                  <a:srgbClr val="0000FF"/>
                </a:solidFill>
                <a:latin typeface="Times New Roman" panose="02020603050405020304" pitchFamily="18" charset="0"/>
                <a:cs typeface="Times New Roman" panose="02020603050405020304" pitchFamily="18" charset="0"/>
              </a:rPr>
              <a:t>serve </a:t>
            </a:r>
            <a:r>
              <a:rPr lang="en-US" altLang="zh-CN" dirty="0">
                <a:solidFill>
                  <a:srgbClr val="0000FF"/>
                </a:solidFill>
                <a:latin typeface="Times New Roman" panose="02020603050405020304" pitchFamily="18" charset="0"/>
                <a:cs typeface="Times New Roman" panose="02020603050405020304" pitchFamily="18" charset="0"/>
              </a:rPr>
              <a:t>it</a:t>
            </a:r>
            <a:r>
              <a:rPr lang="en-US" altLang="zh-CN" dirty="0">
                <a:latin typeface="Times New Roman" panose="02020603050405020304" pitchFamily="18" charset="0"/>
                <a:cs typeface="Times New Roman" panose="02020603050405020304" pitchFamily="18" charset="0"/>
              </a:rPr>
              <a:t>. </a:t>
            </a:r>
            <a:endParaRPr lang="en-US" altLang="zh-CN" dirty="0">
              <a:latin typeface="Times New Roman" panose="02020603050405020304" pitchFamily="18" charset="0"/>
              <a:cs typeface="Times New Roman" panose="02020603050405020304" pitchFamily="18" charset="0"/>
            </a:endParaRPr>
          </a:p>
          <a:p>
            <a:pPr eaLnBrk="1" hangingPunct="1">
              <a:lnSpc>
                <a:spcPct val="120000"/>
              </a:lnSpc>
              <a:spcBef>
                <a:spcPct val="0"/>
              </a:spcBef>
              <a:buFontTx/>
              <a:buNone/>
            </a:pPr>
            <a:r>
              <a:rPr lang="en-US" altLang="zh-CN" dirty="0">
                <a:latin typeface="Times New Roman" panose="02020603050405020304" pitchFamily="18" charset="0"/>
                <a:cs typeface="Times New Roman" panose="02020603050405020304" pitchFamily="18" charset="0"/>
              </a:rPr>
              <a:t>__________, </a:t>
            </a:r>
            <a:r>
              <a:rPr lang="en-US" altLang="zh-CN" dirty="0">
                <a:solidFill>
                  <a:srgbClr val="FF0000"/>
                </a:solidFill>
                <a:latin typeface="Times New Roman" panose="02020603050405020304" pitchFamily="18" charset="0"/>
                <a:cs typeface="Times New Roman" panose="02020603050405020304" pitchFamily="18" charset="0"/>
              </a:rPr>
              <a:t>cook</a:t>
            </a:r>
            <a:r>
              <a:rPr lang="en-US" altLang="zh-CN" dirty="0">
                <a:latin typeface="Times New Roman" panose="02020603050405020304" pitchFamily="18" charset="0"/>
                <a:cs typeface="Times New Roman" panose="02020603050405020304" pitchFamily="18" charset="0"/>
              </a:rPr>
              <a:t> for five minutes and </a:t>
            </a:r>
            <a:r>
              <a:rPr lang="en-US" altLang="zh-CN" dirty="0">
                <a:solidFill>
                  <a:srgbClr val="FF0000"/>
                </a:solidFill>
                <a:latin typeface="Times New Roman" panose="02020603050405020304" pitchFamily="18" charset="0"/>
                <a:cs typeface="Times New Roman" panose="02020603050405020304" pitchFamily="18" charset="0"/>
              </a:rPr>
              <a:t>add</a:t>
            </a:r>
            <a:r>
              <a:rPr lang="en-US" altLang="zh-CN" dirty="0">
                <a:latin typeface="Times New Roman" panose="02020603050405020304" pitchFamily="18" charset="0"/>
                <a:cs typeface="Times New Roman" panose="02020603050405020304" pitchFamily="18" charset="0"/>
              </a:rPr>
              <a:t> two eggs. </a:t>
            </a:r>
            <a:endParaRPr lang="en-US" altLang="zh-CN" dirty="0">
              <a:latin typeface="Times New Roman" panose="02020603050405020304" pitchFamily="18" charset="0"/>
              <a:cs typeface="Times New Roman" panose="02020603050405020304" pitchFamily="18" charset="0"/>
            </a:endParaRPr>
          </a:p>
          <a:p>
            <a:pPr eaLnBrk="1" hangingPunct="1">
              <a:lnSpc>
                <a:spcPct val="120000"/>
              </a:lnSpc>
              <a:spcBef>
                <a:spcPct val="0"/>
              </a:spcBef>
              <a:buFontTx/>
              <a:buNone/>
            </a:pPr>
            <a:r>
              <a:rPr lang="en-US" altLang="zh-CN" dirty="0">
                <a:latin typeface="Times New Roman" panose="02020603050405020304" pitchFamily="18" charset="0"/>
                <a:cs typeface="Times New Roman" panose="02020603050405020304" pitchFamily="18" charset="0"/>
              </a:rPr>
              <a:t>__________, </a:t>
            </a:r>
            <a:r>
              <a:rPr lang="en-US" altLang="zh-CN" dirty="0">
                <a:solidFill>
                  <a:srgbClr val="FF0000"/>
                </a:solidFill>
                <a:latin typeface="Times New Roman" panose="02020603050405020304" pitchFamily="18" charset="0"/>
                <a:cs typeface="Times New Roman" panose="02020603050405020304" pitchFamily="18" charset="0"/>
              </a:rPr>
              <a:t>cut up</a:t>
            </a:r>
            <a:r>
              <a:rPr lang="en-US" altLang="zh-CN" dirty="0">
                <a:latin typeface="Times New Roman" panose="02020603050405020304" pitchFamily="18" charset="0"/>
                <a:cs typeface="Times New Roman" panose="02020603050405020304" pitchFamily="18" charset="0"/>
              </a:rPr>
              <a:t> three tomatoes and </a:t>
            </a:r>
            <a:r>
              <a:rPr lang="en-US" altLang="zh-CN" dirty="0">
                <a:solidFill>
                  <a:srgbClr val="FF0000"/>
                </a:solidFill>
                <a:latin typeface="Times New Roman" panose="02020603050405020304" pitchFamily="18" charset="0"/>
                <a:cs typeface="Times New Roman" panose="02020603050405020304" pitchFamily="18" charset="0"/>
              </a:rPr>
              <a:t>put</a:t>
            </a:r>
            <a:r>
              <a:rPr lang="en-US" altLang="zh-CN" dirty="0">
                <a:latin typeface="Times New Roman" panose="02020603050405020304" pitchFamily="18" charset="0"/>
                <a:cs typeface="Times New Roman" panose="02020603050405020304" pitchFamily="18" charset="0"/>
              </a:rPr>
              <a:t> them </a:t>
            </a:r>
            <a:r>
              <a:rPr lang="en-US" altLang="zh-CN" dirty="0">
                <a:solidFill>
                  <a:srgbClr val="FF0000"/>
                </a:solidFill>
                <a:latin typeface="Times New Roman" panose="02020603050405020304" pitchFamily="18" charset="0"/>
                <a:cs typeface="Times New Roman" panose="02020603050405020304" pitchFamily="18" charset="0"/>
              </a:rPr>
              <a:t>into</a:t>
            </a:r>
            <a:r>
              <a:rPr lang="en-US" altLang="zh-CN" dirty="0">
                <a:latin typeface="Times New Roman" panose="02020603050405020304" pitchFamily="18" charset="0"/>
                <a:cs typeface="Times New Roman" panose="02020603050405020304" pitchFamily="18" charset="0"/>
              </a:rPr>
              <a:t> a pot.</a:t>
            </a:r>
            <a:endParaRPr lang="en-US" altLang="zh-CN" dirty="0">
              <a:latin typeface="Times New Roman" panose="02020603050405020304" pitchFamily="18" charset="0"/>
              <a:cs typeface="Times New Roman" panose="02020603050405020304" pitchFamily="18" charset="0"/>
            </a:endParaRPr>
          </a:p>
          <a:p>
            <a:pPr eaLnBrk="1" hangingPunct="1">
              <a:lnSpc>
                <a:spcPct val="120000"/>
              </a:lnSpc>
              <a:spcBef>
                <a:spcPct val="0"/>
              </a:spcBef>
              <a:buFontTx/>
              <a:buNone/>
            </a:pPr>
            <a:r>
              <a:rPr lang="en-US" altLang="zh-CN" dirty="0">
                <a:latin typeface="Times New Roman" panose="02020603050405020304" pitchFamily="18" charset="0"/>
                <a:cs typeface="Times New Roman" panose="02020603050405020304" pitchFamily="18" charset="0"/>
              </a:rPr>
              <a:t>__________, </a:t>
            </a:r>
            <a:r>
              <a:rPr lang="en-US" altLang="zh-CN" dirty="0">
                <a:solidFill>
                  <a:srgbClr val="FF0000"/>
                </a:solidFill>
                <a:latin typeface="Times New Roman" panose="02020603050405020304" pitchFamily="18" charset="0"/>
                <a:cs typeface="Times New Roman" panose="02020603050405020304" pitchFamily="18" charset="0"/>
              </a:rPr>
              <a:t>add</a:t>
            </a:r>
            <a:r>
              <a:rPr lang="en-US" altLang="zh-CN" dirty="0">
                <a:latin typeface="Times New Roman" panose="02020603050405020304" pitchFamily="18" charset="0"/>
                <a:cs typeface="Times New Roman" panose="02020603050405020304" pitchFamily="18" charset="0"/>
              </a:rPr>
              <a:t> some water, sugar and salt.          </a:t>
            </a:r>
            <a:endParaRPr lang="en-US" altLang="zh-CN" dirty="0">
              <a:latin typeface="Times New Roman" panose="02020603050405020304" pitchFamily="18" charset="0"/>
              <a:cs typeface="Times New Roman" panose="02020603050405020304" pitchFamily="18" charset="0"/>
            </a:endParaRPr>
          </a:p>
        </p:txBody>
      </p:sp>
      <p:sp>
        <p:nvSpPr>
          <p:cNvPr id="5" name="Rectangle 11"/>
          <p:cNvSpPr>
            <a:spLocks noChangeArrowheads="1"/>
          </p:cNvSpPr>
          <p:nvPr/>
        </p:nvSpPr>
        <p:spPr bwMode="auto">
          <a:xfrm>
            <a:off x="3107531" y="3165201"/>
            <a:ext cx="5976938" cy="551831"/>
          </a:xfrm>
          <a:prstGeom prst="rect">
            <a:avLst/>
          </a:prstGeom>
          <a:solidFill>
            <a:srgbClr val="FFC000"/>
          </a:solidFill>
          <a:ln>
            <a:noFill/>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3000" dirty="0">
                <a:latin typeface="Times New Roman" panose="02020603050405020304" pitchFamily="18" charset="0"/>
                <a:cs typeface="Times New Roman" panose="02020603050405020304" pitchFamily="18" charset="0"/>
              </a:rPr>
              <a:t>First      Next     Then     Finally </a:t>
            </a:r>
            <a:endParaRPr lang="en-US" altLang="zh-CN" sz="3000" dirty="0">
              <a:latin typeface="Times New Roman" panose="02020603050405020304" pitchFamily="18" charset="0"/>
              <a:cs typeface="Times New Roman" panose="02020603050405020304" pitchFamily="18" charset="0"/>
            </a:endParaRPr>
          </a:p>
        </p:txBody>
      </p:sp>
      <p:sp>
        <p:nvSpPr>
          <p:cNvPr id="6" name="Rectangle 11"/>
          <p:cNvSpPr>
            <a:spLocks noChangeArrowheads="1"/>
          </p:cNvSpPr>
          <p:nvPr/>
        </p:nvSpPr>
        <p:spPr bwMode="auto">
          <a:xfrm>
            <a:off x="753217" y="3736462"/>
            <a:ext cx="587681" cy="541409"/>
          </a:xfrm>
          <a:prstGeom prst="rect">
            <a:avLst/>
          </a:prstGeom>
          <a:noFill/>
          <a:ln w="22225">
            <a:solidFill>
              <a:srgbClr val="FF9900"/>
            </a:solidFill>
            <a:miter lim="800000"/>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10000"/>
              </a:lnSpc>
              <a:spcBef>
                <a:spcPct val="0"/>
              </a:spcBef>
              <a:buFontTx/>
              <a:buNone/>
            </a:pPr>
            <a:endParaRPr lang="en-US" altLang="zh-CN">
              <a:solidFill>
                <a:srgbClr val="FF0000"/>
              </a:solidFill>
              <a:latin typeface="Times New Roman" panose="02020603050405020304" pitchFamily="18" charset="0"/>
              <a:cs typeface="Times New Roman" panose="02020603050405020304" pitchFamily="18" charset="0"/>
            </a:endParaRPr>
          </a:p>
        </p:txBody>
      </p:sp>
      <p:sp>
        <p:nvSpPr>
          <p:cNvPr id="7" name="Rectangle 11"/>
          <p:cNvSpPr>
            <a:spLocks noChangeArrowheads="1"/>
          </p:cNvSpPr>
          <p:nvPr/>
        </p:nvSpPr>
        <p:spPr bwMode="auto">
          <a:xfrm>
            <a:off x="753218" y="4351218"/>
            <a:ext cx="587681" cy="541409"/>
          </a:xfrm>
          <a:prstGeom prst="rect">
            <a:avLst/>
          </a:prstGeom>
          <a:noFill/>
          <a:ln w="22225">
            <a:solidFill>
              <a:srgbClr val="FF9900"/>
            </a:solidFill>
            <a:miter lim="800000"/>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10000"/>
              </a:lnSpc>
              <a:spcBef>
                <a:spcPct val="0"/>
              </a:spcBef>
              <a:buFontTx/>
              <a:buNone/>
            </a:pPr>
            <a:endParaRPr lang="en-US" altLang="zh-CN">
              <a:solidFill>
                <a:srgbClr val="FF0000"/>
              </a:solidFill>
              <a:latin typeface="Times New Roman" panose="02020603050405020304" pitchFamily="18" charset="0"/>
              <a:cs typeface="Times New Roman" panose="02020603050405020304" pitchFamily="18" charset="0"/>
            </a:endParaRPr>
          </a:p>
        </p:txBody>
      </p:sp>
      <p:sp>
        <p:nvSpPr>
          <p:cNvPr id="8" name="Rectangle 11"/>
          <p:cNvSpPr>
            <a:spLocks noChangeArrowheads="1"/>
          </p:cNvSpPr>
          <p:nvPr/>
        </p:nvSpPr>
        <p:spPr bwMode="auto">
          <a:xfrm>
            <a:off x="753217" y="4981019"/>
            <a:ext cx="587681" cy="541409"/>
          </a:xfrm>
          <a:prstGeom prst="rect">
            <a:avLst/>
          </a:prstGeom>
          <a:noFill/>
          <a:ln w="22225">
            <a:solidFill>
              <a:srgbClr val="FF9900"/>
            </a:solidFill>
            <a:miter lim="800000"/>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10000"/>
              </a:lnSpc>
              <a:spcBef>
                <a:spcPct val="0"/>
              </a:spcBef>
              <a:buFontTx/>
              <a:buNone/>
            </a:pPr>
            <a:endParaRPr lang="en-US" altLang="zh-CN">
              <a:solidFill>
                <a:srgbClr val="FF0000"/>
              </a:solidFill>
              <a:latin typeface="Times New Roman" panose="02020603050405020304" pitchFamily="18" charset="0"/>
              <a:cs typeface="Times New Roman" panose="02020603050405020304" pitchFamily="18" charset="0"/>
            </a:endParaRPr>
          </a:p>
        </p:txBody>
      </p:sp>
      <p:sp>
        <p:nvSpPr>
          <p:cNvPr id="9" name="Rectangle 11"/>
          <p:cNvSpPr>
            <a:spLocks noChangeArrowheads="1"/>
          </p:cNvSpPr>
          <p:nvPr/>
        </p:nvSpPr>
        <p:spPr bwMode="auto">
          <a:xfrm>
            <a:off x="767408" y="5589240"/>
            <a:ext cx="587681" cy="541409"/>
          </a:xfrm>
          <a:prstGeom prst="rect">
            <a:avLst/>
          </a:prstGeom>
          <a:noFill/>
          <a:ln w="22225">
            <a:solidFill>
              <a:srgbClr val="FF9900"/>
            </a:solidFill>
            <a:miter lim="800000"/>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10000"/>
              </a:lnSpc>
              <a:spcBef>
                <a:spcPct val="0"/>
              </a:spcBef>
              <a:buFontTx/>
              <a:buNone/>
            </a:pPr>
            <a:endParaRPr lang="en-US" altLang="zh-CN">
              <a:solidFill>
                <a:srgbClr val="FF0000"/>
              </a:solidFill>
              <a:latin typeface="Times New Roman" panose="02020603050405020304" pitchFamily="18" charset="0"/>
              <a:cs typeface="Times New Roman" panose="02020603050405020304" pitchFamily="18" charset="0"/>
            </a:endParaRPr>
          </a:p>
        </p:txBody>
      </p:sp>
      <p:sp>
        <p:nvSpPr>
          <p:cNvPr id="10" name="Rectangle 11"/>
          <p:cNvSpPr>
            <a:spLocks noChangeArrowheads="1"/>
          </p:cNvSpPr>
          <p:nvPr/>
        </p:nvSpPr>
        <p:spPr bwMode="auto">
          <a:xfrm>
            <a:off x="822911" y="5610295"/>
            <a:ext cx="38985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400" b="1">
                <a:solidFill>
                  <a:schemeClr val="tx1"/>
                </a:solidFill>
                <a:latin typeface="Times New Roman" panose="02020603050405020304" pitchFamily="18" charset="0"/>
                <a:ea typeface="宋体" panose="02010600030101010101" pitchFamily="2" charset="-122"/>
              </a:defRPr>
            </a:lvl1pPr>
            <a:lvl2pPr marL="742950" indent="-285750">
              <a:defRPr sz="3400" b="1">
                <a:solidFill>
                  <a:schemeClr val="tx1"/>
                </a:solidFill>
                <a:latin typeface="Times New Roman" panose="02020603050405020304" pitchFamily="18" charset="0"/>
                <a:ea typeface="宋体" panose="02010600030101010101" pitchFamily="2" charset="-122"/>
              </a:defRPr>
            </a:lvl2pPr>
            <a:lvl3pPr marL="1143000" indent="-228600">
              <a:defRPr sz="3400" b="1">
                <a:solidFill>
                  <a:schemeClr val="tx1"/>
                </a:solidFill>
                <a:latin typeface="Times New Roman" panose="02020603050405020304" pitchFamily="18" charset="0"/>
                <a:ea typeface="宋体" panose="02010600030101010101" pitchFamily="2" charset="-122"/>
              </a:defRPr>
            </a:lvl3pPr>
            <a:lvl4pPr marL="1600200" indent="-228600">
              <a:defRPr sz="3400" b="1">
                <a:solidFill>
                  <a:schemeClr val="tx1"/>
                </a:solidFill>
                <a:latin typeface="Times New Roman" panose="02020603050405020304" pitchFamily="18" charset="0"/>
                <a:ea typeface="宋体" panose="02010600030101010101" pitchFamily="2" charset="-122"/>
              </a:defRPr>
            </a:lvl4pPr>
            <a:lvl5pPr marL="2057400" indent="-228600">
              <a:defRPr sz="3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3200">
                <a:solidFill>
                  <a:srgbClr val="FF0000"/>
                </a:solidFill>
              </a:rPr>
              <a:t>2</a:t>
            </a:r>
            <a:endParaRPr lang="zh-CN" altLang="en-US" sz="3200">
              <a:solidFill>
                <a:srgbClr val="FF0000"/>
              </a:solidFill>
            </a:endParaRPr>
          </a:p>
        </p:txBody>
      </p:sp>
      <p:sp>
        <p:nvSpPr>
          <p:cNvPr id="11" name="Rectangle 12"/>
          <p:cNvSpPr>
            <a:spLocks noChangeArrowheads="1"/>
          </p:cNvSpPr>
          <p:nvPr/>
        </p:nvSpPr>
        <p:spPr bwMode="auto">
          <a:xfrm>
            <a:off x="819937" y="3685861"/>
            <a:ext cx="38985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400" b="1">
                <a:solidFill>
                  <a:schemeClr val="tx1"/>
                </a:solidFill>
                <a:latin typeface="Times New Roman" panose="02020603050405020304" pitchFamily="18" charset="0"/>
                <a:ea typeface="宋体" panose="02010600030101010101" pitchFamily="2" charset="-122"/>
              </a:defRPr>
            </a:lvl1pPr>
            <a:lvl2pPr marL="742950" indent="-285750">
              <a:defRPr sz="3400" b="1">
                <a:solidFill>
                  <a:schemeClr val="tx1"/>
                </a:solidFill>
                <a:latin typeface="Times New Roman" panose="02020603050405020304" pitchFamily="18" charset="0"/>
                <a:ea typeface="宋体" panose="02010600030101010101" pitchFamily="2" charset="-122"/>
              </a:defRPr>
            </a:lvl2pPr>
            <a:lvl3pPr marL="1143000" indent="-228600">
              <a:defRPr sz="3400" b="1">
                <a:solidFill>
                  <a:schemeClr val="tx1"/>
                </a:solidFill>
                <a:latin typeface="Times New Roman" panose="02020603050405020304" pitchFamily="18" charset="0"/>
                <a:ea typeface="宋体" panose="02010600030101010101" pitchFamily="2" charset="-122"/>
              </a:defRPr>
            </a:lvl3pPr>
            <a:lvl4pPr marL="1600200" indent="-228600">
              <a:defRPr sz="3400" b="1">
                <a:solidFill>
                  <a:schemeClr val="tx1"/>
                </a:solidFill>
                <a:latin typeface="Times New Roman" panose="02020603050405020304" pitchFamily="18" charset="0"/>
                <a:ea typeface="宋体" panose="02010600030101010101" pitchFamily="2" charset="-122"/>
              </a:defRPr>
            </a:lvl4pPr>
            <a:lvl5pPr marL="2057400" indent="-228600">
              <a:defRPr sz="3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3200" dirty="0">
                <a:solidFill>
                  <a:srgbClr val="FF0000"/>
                </a:solidFill>
              </a:rPr>
              <a:t>4</a:t>
            </a:r>
            <a:endParaRPr lang="zh-CN" altLang="en-US" sz="3200" dirty="0">
              <a:solidFill>
                <a:srgbClr val="FF0000"/>
              </a:solidFill>
            </a:endParaRPr>
          </a:p>
        </p:txBody>
      </p:sp>
      <p:sp>
        <p:nvSpPr>
          <p:cNvPr id="12" name="Rectangle 13"/>
          <p:cNvSpPr>
            <a:spLocks noChangeArrowheads="1"/>
          </p:cNvSpPr>
          <p:nvPr/>
        </p:nvSpPr>
        <p:spPr bwMode="auto">
          <a:xfrm>
            <a:off x="827446" y="4322372"/>
            <a:ext cx="38985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400" b="1">
                <a:solidFill>
                  <a:schemeClr val="tx1"/>
                </a:solidFill>
                <a:latin typeface="Times New Roman" panose="02020603050405020304" pitchFamily="18" charset="0"/>
                <a:ea typeface="宋体" panose="02010600030101010101" pitchFamily="2" charset="-122"/>
              </a:defRPr>
            </a:lvl1pPr>
            <a:lvl2pPr marL="742950" indent="-285750">
              <a:defRPr sz="3400" b="1">
                <a:solidFill>
                  <a:schemeClr val="tx1"/>
                </a:solidFill>
                <a:latin typeface="Times New Roman" panose="02020603050405020304" pitchFamily="18" charset="0"/>
                <a:ea typeface="宋体" panose="02010600030101010101" pitchFamily="2" charset="-122"/>
              </a:defRPr>
            </a:lvl2pPr>
            <a:lvl3pPr marL="1143000" indent="-228600">
              <a:defRPr sz="3400" b="1">
                <a:solidFill>
                  <a:schemeClr val="tx1"/>
                </a:solidFill>
                <a:latin typeface="Times New Roman" panose="02020603050405020304" pitchFamily="18" charset="0"/>
                <a:ea typeface="宋体" panose="02010600030101010101" pitchFamily="2" charset="-122"/>
              </a:defRPr>
            </a:lvl3pPr>
            <a:lvl4pPr marL="1600200" indent="-228600">
              <a:defRPr sz="3400" b="1">
                <a:solidFill>
                  <a:schemeClr val="tx1"/>
                </a:solidFill>
                <a:latin typeface="Times New Roman" panose="02020603050405020304" pitchFamily="18" charset="0"/>
                <a:ea typeface="宋体" panose="02010600030101010101" pitchFamily="2" charset="-122"/>
              </a:defRPr>
            </a:lvl4pPr>
            <a:lvl5pPr marL="2057400" indent="-228600">
              <a:defRPr sz="3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3200" dirty="0">
                <a:solidFill>
                  <a:srgbClr val="FF0000"/>
                </a:solidFill>
              </a:rPr>
              <a:t>3</a:t>
            </a:r>
            <a:endParaRPr lang="zh-CN" altLang="en-US" sz="3200" dirty="0">
              <a:solidFill>
                <a:srgbClr val="FF0000"/>
              </a:solidFill>
            </a:endParaRPr>
          </a:p>
        </p:txBody>
      </p:sp>
      <p:sp>
        <p:nvSpPr>
          <p:cNvPr id="13" name="Rectangle 14"/>
          <p:cNvSpPr>
            <a:spLocks noChangeArrowheads="1"/>
          </p:cNvSpPr>
          <p:nvPr/>
        </p:nvSpPr>
        <p:spPr bwMode="auto">
          <a:xfrm>
            <a:off x="852132" y="4983544"/>
            <a:ext cx="38985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400" b="1">
                <a:solidFill>
                  <a:schemeClr val="tx1"/>
                </a:solidFill>
                <a:latin typeface="Times New Roman" panose="02020603050405020304" pitchFamily="18" charset="0"/>
                <a:ea typeface="宋体" panose="02010600030101010101" pitchFamily="2" charset="-122"/>
              </a:defRPr>
            </a:lvl1pPr>
            <a:lvl2pPr marL="742950" indent="-285750">
              <a:defRPr sz="3400" b="1">
                <a:solidFill>
                  <a:schemeClr val="tx1"/>
                </a:solidFill>
                <a:latin typeface="Times New Roman" panose="02020603050405020304" pitchFamily="18" charset="0"/>
                <a:ea typeface="宋体" panose="02010600030101010101" pitchFamily="2" charset="-122"/>
              </a:defRPr>
            </a:lvl2pPr>
            <a:lvl3pPr marL="1143000" indent="-228600">
              <a:defRPr sz="3400" b="1">
                <a:solidFill>
                  <a:schemeClr val="tx1"/>
                </a:solidFill>
                <a:latin typeface="Times New Roman" panose="02020603050405020304" pitchFamily="18" charset="0"/>
                <a:ea typeface="宋体" panose="02010600030101010101" pitchFamily="2" charset="-122"/>
              </a:defRPr>
            </a:lvl3pPr>
            <a:lvl4pPr marL="1600200" indent="-228600">
              <a:defRPr sz="3400" b="1">
                <a:solidFill>
                  <a:schemeClr val="tx1"/>
                </a:solidFill>
                <a:latin typeface="Times New Roman" panose="02020603050405020304" pitchFamily="18" charset="0"/>
                <a:ea typeface="宋体" panose="02010600030101010101" pitchFamily="2" charset="-122"/>
              </a:defRPr>
            </a:lvl4pPr>
            <a:lvl5pPr marL="2057400" indent="-228600">
              <a:defRPr sz="3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3200" dirty="0">
                <a:solidFill>
                  <a:srgbClr val="FF0000"/>
                </a:solidFill>
              </a:rPr>
              <a:t>1</a:t>
            </a:r>
            <a:endParaRPr lang="zh-CN" altLang="en-US" sz="3200" dirty="0">
              <a:solidFill>
                <a:srgbClr val="FF0000"/>
              </a:solidFill>
            </a:endParaRPr>
          </a:p>
        </p:txBody>
      </p:sp>
      <p:sp>
        <p:nvSpPr>
          <p:cNvPr id="14" name="Rectangle 15"/>
          <p:cNvSpPr>
            <a:spLocks noChangeArrowheads="1"/>
          </p:cNvSpPr>
          <p:nvPr/>
        </p:nvSpPr>
        <p:spPr bwMode="auto">
          <a:xfrm>
            <a:off x="1300537" y="3683241"/>
            <a:ext cx="141417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400" b="1">
                <a:solidFill>
                  <a:schemeClr val="tx1"/>
                </a:solidFill>
                <a:latin typeface="Times New Roman" panose="02020603050405020304" pitchFamily="18" charset="0"/>
                <a:ea typeface="宋体" panose="02010600030101010101" pitchFamily="2" charset="-122"/>
              </a:defRPr>
            </a:lvl1pPr>
            <a:lvl2pPr marL="742950" indent="-285750">
              <a:defRPr sz="3400" b="1">
                <a:solidFill>
                  <a:schemeClr val="tx1"/>
                </a:solidFill>
                <a:latin typeface="Times New Roman" panose="02020603050405020304" pitchFamily="18" charset="0"/>
                <a:ea typeface="宋体" panose="02010600030101010101" pitchFamily="2" charset="-122"/>
              </a:defRPr>
            </a:lvl2pPr>
            <a:lvl3pPr marL="1143000" indent="-228600">
              <a:defRPr sz="3400" b="1">
                <a:solidFill>
                  <a:schemeClr val="tx1"/>
                </a:solidFill>
                <a:latin typeface="Times New Roman" panose="02020603050405020304" pitchFamily="18" charset="0"/>
                <a:ea typeface="宋体" panose="02010600030101010101" pitchFamily="2" charset="-122"/>
              </a:defRPr>
            </a:lvl3pPr>
            <a:lvl4pPr marL="1600200" indent="-228600">
              <a:defRPr sz="3400" b="1">
                <a:solidFill>
                  <a:schemeClr val="tx1"/>
                </a:solidFill>
                <a:latin typeface="Times New Roman" panose="02020603050405020304" pitchFamily="18" charset="0"/>
                <a:ea typeface="宋体" panose="02010600030101010101" pitchFamily="2" charset="-122"/>
              </a:defRPr>
            </a:lvl4pPr>
            <a:lvl5pPr marL="2057400" indent="-228600">
              <a:defRPr sz="3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3200" dirty="0">
                <a:solidFill>
                  <a:srgbClr val="FF0000"/>
                </a:solidFill>
              </a:rPr>
              <a:t>Finally</a:t>
            </a:r>
            <a:endParaRPr lang="zh-CN" altLang="en-US" sz="3200" dirty="0">
              <a:solidFill>
                <a:srgbClr val="FF0000"/>
              </a:solidFill>
            </a:endParaRPr>
          </a:p>
        </p:txBody>
      </p:sp>
      <p:sp>
        <p:nvSpPr>
          <p:cNvPr id="15" name="Rectangle 16"/>
          <p:cNvSpPr>
            <a:spLocks noChangeArrowheads="1"/>
          </p:cNvSpPr>
          <p:nvPr/>
        </p:nvSpPr>
        <p:spPr bwMode="auto">
          <a:xfrm>
            <a:off x="1300537" y="4341363"/>
            <a:ext cx="2031325"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400" b="1">
                <a:solidFill>
                  <a:schemeClr val="tx1"/>
                </a:solidFill>
                <a:latin typeface="Times New Roman" panose="02020603050405020304" pitchFamily="18" charset="0"/>
                <a:ea typeface="宋体" panose="02010600030101010101" pitchFamily="2" charset="-122"/>
              </a:defRPr>
            </a:lvl1pPr>
            <a:lvl2pPr marL="742950" indent="-285750">
              <a:defRPr sz="3400" b="1">
                <a:solidFill>
                  <a:schemeClr val="tx1"/>
                </a:solidFill>
                <a:latin typeface="Times New Roman" panose="02020603050405020304" pitchFamily="18" charset="0"/>
                <a:ea typeface="宋体" panose="02010600030101010101" pitchFamily="2" charset="-122"/>
              </a:defRPr>
            </a:lvl2pPr>
            <a:lvl3pPr marL="1143000" indent="-228600">
              <a:defRPr sz="3400" b="1">
                <a:solidFill>
                  <a:schemeClr val="tx1"/>
                </a:solidFill>
                <a:latin typeface="Times New Roman" panose="02020603050405020304" pitchFamily="18" charset="0"/>
                <a:ea typeface="宋体" panose="02010600030101010101" pitchFamily="2" charset="-122"/>
              </a:defRPr>
            </a:lvl3pPr>
            <a:lvl4pPr marL="1600200" indent="-228600">
              <a:defRPr sz="3400" b="1">
                <a:solidFill>
                  <a:schemeClr val="tx1"/>
                </a:solidFill>
                <a:latin typeface="Times New Roman" panose="02020603050405020304" pitchFamily="18" charset="0"/>
                <a:ea typeface="宋体" panose="02010600030101010101" pitchFamily="2" charset="-122"/>
              </a:defRPr>
            </a:lvl4pPr>
            <a:lvl5pPr marL="2057400" indent="-228600">
              <a:defRPr sz="3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3200" dirty="0">
                <a:solidFill>
                  <a:srgbClr val="FF0000"/>
                </a:solidFill>
              </a:rPr>
              <a:t>Then/Next</a:t>
            </a:r>
            <a:endParaRPr lang="zh-CN" altLang="en-US" sz="3200" dirty="0">
              <a:solidFill>
                <a:srgbClr val="FF0000"/>
              </a:solidFill>
            </a:endParaRPr>
          </a:p>
        </p:txBody>
      </p:sp>
      <p:sp>
        <p:nvSpPr>
          <p:cNvPr id="16" name="Rectangle 17"/>
          <p:cNvSpPr>
            <a:spLocks noChangeArrowheads="1"/>
          </p:cNvSpPr>
          <p:nvPr/>
        </p:nvSpPr>
        <p:spPr bwMode="auto">
          <a:xfrm>
            <a:off x="1381261" y="4963549"/>
            <a:ext cx="1027845"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400" b="1">
                <a:solidFill>
                  <a:schemeClr val="tx1"/>
                </a:solidFill>
                <a:latin typeface="Times New Roman" panose="02020603050405020304" pitchFamily="18" charset="0"/>
                <a:ea typeface="宋体" panose="02010600030101010101" pitchFamily="2" charset="-122"/>
              </a:defRPr>
            </a:lvl1pPr>
            <a:lvl2pPr marL="742950" indent="-285750">
              <a:defRPr sz="3400" b="1">
                <a:solidFill>
                  <a:schemeClr val="tx1"/>
                </a:solidFill>
                <a:latin typeface="Times New Roman" panose="02020603050405020304" pitchFamily="18" charset="0"/>
                <a:ea typeface="宋体" panose="02010600030101010101" pitchFamily="2" charset="-122"/>
              </a:defRPr>
            </a:lvl2pPr>
            <a:lvl3pPr marL="1143000" indent="-228600">
              <a:defRPr sz="3400" b="1">
                <a:solidFill>
                  <a:schemeClr val="tx1"/>
                </a:solidFill>
                <a:latin typeface="Times New Roman" panose="02020603050405020304" pitchFamily="18" charset="0"/>
                <a:ea typeface="宋体" panose="02010600030101010101" pitchFamily="2" charset="-122"/>
              </a:defRPr>
            </a:lvl3pPr>
            <a:lvl4pPr marL="1600200" indent="-228600">
              <a:defRPr sz="3400" b="1">
                <a:solidFill>
                  <a:schemeClr val="tx1"/>
                </a:solidFill>
                <a:latin typeface="Times New Roman" panose="02020603050405020304" pitchFamily="18" charset="0"/>
                <a:ea typeface="宋体" panose="02010600030101010101" pitchFamily="2" charset="-122"/>
              </a:defRPr>
            </a:lvl4pPr>
            <a:lvl5pPr marL="2057400" indent="-228600">
              <a:defRPr sz="3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3200" dirty="0">
                <a:solidFill>
                  <a:srgbClr val="FF0000"/>
                </a:solidFill>
              </a:rPr>
              <a:t>First</a:t>
            </a:r>
            <a:endParaRPr lang="zh-CN" altLang="en-US" sz="3200" dirty="0">
              <a:solidFill>
                <a:srgbClr val="FF0000"/>
              </a:solidFill>
            </a:endParaRPr>
          </a:p>
        </p:txBody>
      </p:sp>
      <p:sp>
        <p:nvSpPr>
          <p:cNvPr id="17" name="Rectangle 18"/>
          <p:cNvSpPr>
            <a:spLocks noChangeArrowheads="1"/>
          </p:cNvSpPr>
          <p:nvPr/>
        </p:nvSpPr>
        <p:spPr bwMode="auto">
          <a:xfrm>
            <a:off x="1413924" y="5568319"/>
            <a:ext cx="2031325"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400" b="1">
                <a:solidFill>
                  <a:schemeClr val="tx1"/>
                </a:solidFill>
                <a:latin typeface="Times New Roman" panose="02020603050405020304" pitchFamily="18" charset="0"/>
                <a:ea typeface="宋体" panose="02010600030101010101" pitchFamily="2" charset="-122"/>
              </a:defRPr>
            </a:lvl1pPr>
            <a:lvl2pPr marL="742950" indent="-285750">
              <a:defRPr sz="3400" b="1">
                <a:solidFill>
                  <a:schemeClr val="tx1"/>
                </a:solidFill>
                <a:latin typeface="Times New Roman" panose="02020603050405020304" pitchFamily="18" charset="0"/>
                <a:ea typeface="宋体" panose="02010600030101010101" pitchFamily="2" charset="-122"/>
              </a:defRPr>
            </a:lvl2pPr>
            <a:lvl3pPr marL="1143000" indent="-228600">
              <a:defRPr sz="3400" b="1">
                <a:solidFill>
                  <a:schemeClr val="tx1"/>
                </a:solidFill>
                <a:latin typeface="Times New Roman" panose="02020603050405020304" pitchFamily="18" charset="0"/>
                <a:ea typeface="宋体" panose="02010600030101010101" pitchFamily="2" charset="-122"/>
              </a:defRPr>
            </a:lvl3pPr>
            <a:lvl4pPr marL="1600200" indent="-228600">
              <a:defRPr sz="3400" b="1">
                <a:solidFill>
                  <a:schemeClr val="tx1"/>
                </a:solidFill>
                <a:latin typeface="Times New Roman" panose="02020603050405020304" pitchFamily="18" charset="0"/>
                <a:ea typeface="宋体" panose="02010600030101010101" pitchFamily="2" charset="-122"/>
              </a:defRPr>
            </a:lvl4pPr>
            <a:lvl5pPr marL="2057400" indent="-228600">
              <a:defRPr sz="3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3200" dirty="0">
                <a:solidFill>
                  <a:srgbClr val="FF0000"/>
                </a:solidFill>
              </a:rPr>
              <a:t>Next/Then</a:t>
            </a:r>
            <a:endParaRPr lang="zh-CN" altLang="en-US" sz="3200" dirty="0">
              <a:solidFill>
                <a:srgbClr val="FF0000"/>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slide(fromLeft)">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8"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slide(fromLeft)">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8"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slide(fromLeft)">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2" presetClass="entr" presetSubtype="8"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slide(fromLeft)">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wipe(down)">
                                      <p:cBhvr>
                                        <p:cTn id="27" dur="500"/>
                                        <p:tgtEl>
                                          <p:spTgt spid="16"/>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wipe(down)">
                                      <p:cBhvr>
                                        <p:cTn id="32" dur="500"/>
                                        <p:tgtEl>
                                          <p:spTgt spid="17"/>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wipe(down)">
                                      <p:cBhvr>
                                        <p:cTn id="37" dur="500"/>
                                        <p:tgtEl>
                                          <p:spTgt spid="15"/>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wipe(down)">
                                      <p:cBhvr>
                                        <p:cTn id="4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ldLvl="0" animBg="1"/>
      <p:bldP spid="11" grpId="0" bldLvl="0" animBg="1"/>
      <p:bldP spid="12" grpId="0" bldLvl="0" animBg="1"/>
      <p:bldP spid="13" grpId="0" bldLvl="0" animBg="1"/>
      <p:bldP spid="14" grpId="0" bldLvl="0" animBg="1"/>
      <p:bldP spid="15" grpId="0" bldLvl="0" animBg="1"/>
      <p:bldP spid="16" grpId="0" bldLvl="0" animBg="1"/>
      <p:bldP spid="17" grpId="0" bldLvl="0" animBg="1"/>
    </p:bld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0">
          <a:blip r:embed="rId1">
            <a:lum/>
          </a:blip>
          <a:srcRect/>
          <a:stretch>
            <a:fillRect/>
          </a:stretch>
        </a:blipFill>
        <a:effectLst/>
      </p:bgPr>
    </p:bg>
    <p:spTree>
      <p:nvGrpSpPr>
        <p:cNvPr id="1" name=""/>
        <p:cNvGrpSpPr/>
        <p:nvPr/>
      </p:nvGrpSpPr>
      <p:grpSpPr>
        <a:xfrm>
          <a:off x="0" y="0"/>
          <a:ext cx="0" cy="0"/>
          <a:chOff x="0" y="0"/>
          <a:chExt cx="0" cy="0"/>
        </a:xfrm>
      </p:grpSpPr>
      <p:sp>
        <p:nvSpPr>
          <p:cNvPr id="23554" name="Rectangle 12"/>
          <p:cNvSpPr>
            <a:spLocks noChangeArrowheads="1"/>
          </p:cNvSpPr>
          <p:nvPr/>
        </p:nvSpPr>
        <p:spPr bwMode="auto">
          <a:xfrm>
            <a:off x="911424" y="1314331"/>
            <a:ext cx="10441160" cy="12969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marL="446405" indent="-446405">
              <a:spcBef>
                <a:spcPct val="20000"/>
              </a:spcBef>
              <a:buChar char="•"/>
              <a:defRPr sz="3200">
                <a:solidFill>
                  <a:schemeClr val="tx1"/>
                </a:solidFill>
                <a:latin typeface="Arial" panose="020B0604020202020204" pitchFamily="34" charset="0"/>
                <a:ea typeface="宋体" panose="02010600030101010101" pitchFamily="2" charset="-122"/>
              </a:defRPr>
            </a:lvl1pPr>
            <a:lvl2pPr marL="911225"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31953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727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135505"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92705"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3049905"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507105"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964305"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10000"/>
              </a:lnSpc>
              <a:spcBef>
                <a:spcPct val="0"/>
              </a:spcBef>
              <a:buFontTx/>
              <a:buNone/>
            </a:pPr>
            <a:r>
              <a:rPr lang="en-US" altLang="zh-CN" dirty="0">
                <a:solidFill>
                  <a:srgbClr val="0000FF"/>
                </a:solidFill>
                <a:cs typeface="Times New Roman" panose="02020603050405020304" pitchFamily="18" charset="0"/>
              </a:rPr>
              <a:t>2. Write questions and answers using the words in brackets. </a:t>
            </a:r>
            <a:endParaRPr lang="zh-CN" altLang="en-US" dirty="0">
              <a:solidFill>
                <a:srgbClr val="0000FF"/>
              </a:solidFill>
              <a:cs typeface="Times New Roman" panose="02020603050405020304" pitchFamily="18" charset="0"/>
            </a:endParaRPr>
          </a:p>
        </p:txBody>
      </p:sp>
      <p:sp>
        <p:nvSpPr>
          <p:cNvPr id="23555" name="Text Box 5"/>
          <p:cNvSpPr txBox="1">
            <a:spLocks noChangeArrowheads="1"/>
          </p:cNvSpPr>
          <p:nvPr/>
        </p:nvSpPr>
        <p:spPr bwMode="auto">
          <a:xfrm>
            <a:off x="1271464" y="3171081"/>
            <a:ext cx="9721080"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609600" indent="-609600">
              <a:spcBef>
                <a:spcPct val="20000"/>
              </a:spcBef>
              <a:buChar char="•"/>
              <a:tabLst>
                <a:tab pos="1082675" algn="l"/>
                <a:tab pos="1158875" algn="l"/>
              </a:tabLst>
              <a:defRPr sz="3200">
                <a:solidFill>
                  <a:schemeClr val="tx1"/>
                </a:solidFill>
                <a:latin typeface="Arial" panose="020B0604020202020204" pitchFamily="34" charset="0"/>
                <a:ea typeface="宋体" panose="02010600030101010101" pitchFamily="2" charset="-122"/>
              </a:defRPr>
            </a:lvl1pPr>
            <a:lvl2pPr marL="1066800" indent="-609600">
              <a:spcBef>
                <a:spcPct val="20000"/>
              </a:spcBef>
              <a:buChar char="–"/>
              <a:tabLst>
                <a:tab pos="1082675" algn="l"/>
                <a:tab pos="1158875" algn="l"/>
              </a:tabLst>
              <a:defRPr sz="2800">
                <a:solidFill>
                  <a:schemeClr val="tx1"/>
                </a:solidFill>
                <a:latin typeface="Arial" panose="020B0604020202020204" pitchFamily="34" charset="0"/>
                <a:ea typeface="宋体" panose="02010600030101010101" pitchFamily="2" charset="-122"/>
              </a:defRPr>
            </a:lvl2pPr>
            <a:lvl3pPr marL="1524000" indent="-609600">
              <a:spcBef>
                <a:spcPct val="20000"/>
              </a:spcBef>
              <a:buChar char="•"/>
              <a:tabLst>
                <a:tab pos="1082675" algn="l"/>
                <a:tab pos="1158875" algn="l"/>
              </a:tabLst>
              <a:defRPr sz="2400">
                <a:solidFill>
                  <a:schemeClr val="tx1"/>
                </a:solidFill>
                <a:latin typeface="Arial" panose="020B0604020202020204" pitchFamily="34" charset="0"/>
                <a:ea typeface="宋体" panose="02010600030101010101" pitchFamily="2" charset="-122"/>
              </a:defRPr>
            </a:lvl3pPr>
            <a:lvl4pPr marL="1981200" indent="-609600">
              <a:spcBef>
                <a:spcPct val="20000"/>
              </a:spcBef>
              <a:buChar char="–"/>
              <a:tabLst>
                <a:tab pos="1082675" algn="l"/>
                <a:tab pos="1158875" algn="l"/>
              </a:tabLst>
              <a:defRPr sz="2000">
                <a:solidFill>
                  <a:schemeClr val="tx1"/>
                </a:solidFill>
                <a:latin typeface="Arial" panose="020B0604020202020204" pitchFamily="34" charset="0"/>
                <a:ea typeface="宋体" panose="02010600030101010101" pitchFamily="2" charset="-122"/>
              </a:defRPr>
            </a:lvl4pPr>
            <a:lvl5pPr marL="2438400" indent="-609600">
              <a:spcBef>
                <a:spcPct val="20000"/>
              </a:spcBef>
              <a:buChar char="»"/>
              <a:tabLst>
                <a:tab pos="1082675" algn="l"/>
                <a:tab pos="1158875" algn="l"/>
              </a:tabLst>
              <a:defRPr sz="2000">
                <a:solidFill>
                  <a:schemeClr val="tx1"/>
                </a:solidFill>
                <a:latin typeface="Arial" panose="020B0604020202020204" pitchFamily="34" charset="0"/>
                <a:ea typeface="宋体" panose="02010600030101010101" pitchFamily="2" charset="-122"/>
              </a:defRPr>
            </a:lvl5pPr>
            <a:lvl6pPr marL="2895600" indent="-609600" eaLnBrk="0" fontAlgn="base" hangingPunct="0">
              <a:spcBef>
                <a:spcPct val="20000"/>
              </a:spcBef>
              <a:spcAft>
                <a:spcPct val="0"/>
              </a:spcAft>
              <a:buChar char="»"/>
              <a:tabLst>
                <a:tab pos="1082675" algn="l"/>
                <a:tab pos="1158875" algn="l"/>
              </a:tabLst>
              <a:defRPr sz="2000">
                <a:solidFill>
                  <a:schemeClr val="tx1"/>
                </a:solidFill>
                <a:latin typeface="Arial" panose="020B0604020202020204" pitchFamily="34" charset="0"/>
                <a:ea typeface="宋体" panose="02010600030101010101" pitchFamily="2" charset="-122"/>
              </a:defRPr>
            </a:lvl6pPr>
            <a:lvl7pPr marL="3352800" indent="-609600" eaLnBrk="0" fontAlgn="base" hangingPunct="0">
              <a:spcBef>
                <a:spcPct val="20000"/>
              </a:spcBef>
              <a:spcAft>
                <a:spcPct val="0"/>
              </a:spcAft>
              <a:buChar char="»"/>
              <a:tabLst>
                <a:tab pos="1082675" algn="l"/>
                <a:tab pos="1158875" algn="l"/>
              </a:tabLst>
              <a:defRPr sz="2000">
                <a:solidFill>
                  <a:schemeClr val="tx1"/>
                </a:solidFill>
                <a:latin typeface="Arial" panose="020B0604020202020204" pitchFamily="34" charset="0"/>
                <a:ea typeface="宋体" panose="02010600030101010101" pitchFamily="2" charset="-122"/>
              </a:defRPr>
            </a:lvl7pPr>
            <a:lvl8pPr marL="3810000" indent="-609600" eaLnBrk="0" fontAlgn="base" hangingPunct="0">
              <a:spcBef>
                <a:spcPct val="20000"/>
              </a:spcBef>
              <a:spcAft>
                <a:spcPct val="0"/>
              </a:spcAft>
              <a:buChar char="»"/>
              <a:tabLst>
                <a:tab pos="1082675" algn="l"/>
                <a:tab pos="1158875" algn="l"/>
              </a:tabLst>
              <a:defRPr sz="2000">
                <a:solidFill>
                  <a:schemeClr val="tx1"/>
                </a:solidFill>
                <a:latin typeface="Arial" panose="020B0604020202020204" pitchFamily="34" charset="0"/>
                <a:ea typeface="宋体" panose="02010600030101010101" pitchFamily="2" charset="-122"/>
              </a:defRPr>
            </a:lvl8pPr>
            <a:lvl9pPr marL="4267200" indent="-609600" eaLnBrk="0" fontAlgn="base" hangingPunct="0">
              <a:spcBef>
                <a:spcPct val="20000"/>
              </a:spcBef>
              <a:spcAft>
                <a:spcPct val="0"/>
              </a:spcAft>
              <a:buChar char="»"/>
              <a:tabLst>
                <a:tab pos="1082675" algn="l"/>
                <a:tab pos="1158875" algn="l"/>
              </a:tabLst>
              <a:defRPr sz="2000">
                <a:solidFill>
                  <a:schemeClr val="tx1"/>
                </a:solidFill>
                <a:latin typeface="Arial" panose="020B0604020202020204" pitchFamily="34" charset="0"/>
                <a:ea typeface="宋体" panose="02010600030101010101" pitchFamily="2" charset="-122"/>
              </a:defRPr>
            </a:lvl9pPr>
          </a:lstStyle>
          <a:p>
            <a:pPr eaLnBrk="1" hangingPunct="1">
              <a:lnSpc>
                <a:spcPct val="125000"/>
              </a:lnSpc>
              <a:spcBef>
                <a:spcPct val="0"/>
              </a:spcBef>
              <a:buFontTx/>
              <a:buAutoNum type="arabicParenR"/>
            </a:pPr>
            <a:r>
              <a:rPr kumimoji="1" lang="en-US" altLang="zh-CN" dirty="0">
                <a:latin typeface="Times New Roman" panose="02020603050405020304" pitchFamily="18" charset="0"/>
              </a:rPr>
              <a:t>Q: </a:t>
            </a:r>
            <a:r>
              <a:rPr kumimoji="1" lang="en-US" altLang="zh-CN" dirty="0" smtClean="0">
                <a:latin typeface="Times New Roman" panose="02020603050405020304" pitchFamily="18" charset="0"/>
              </a:rPr>
              <a:t>______________________________________</a:t>
            </a:r>
            <a:endParaRPr kumimoji="1" lang="en-US" altLang="zh-CN" dirty="0">
              <a:latin typeface="Times New Roman" panose="02020603050405020304" pitchFamily="18" charset="0"/>
            </a:endParaRPr>
          </a:p>
          <a:p>
            <a:pPr eaLnBrk="1" hangingPunct="1">
              <a:lnSpc>
                <a:spcPct val="125000"/>
              </a:lnSpc>
              <a:spcBef>
                <a:spcPct val="0"/>
              </a:spcBef>
              <a:buFontTx/>
              <a:buNone/>
            </a:pPr>
            <a:r>
              <a:rPr kumimoji="1" lang="en-US" altLang="zh-CN" dirty="0">
                <a:latin typeface="Times New Roman" panose="02020603050405020304" pitchFamily="18" charset="0"/>
              </a:rPr>
              <a:t>        </a:t>
            </a:r>
            <a:r>
              <a:rPr kumimoji="1" lang="en-US" altLang="zh-CN" dirty="0" smtClean="0">
                <a:latin typeface="Times New Roman" panose="02020603050405020304" pitchFamily="18" charset="0"/>
              </a:rPr>
              <a:t>  (</a:t>
            </a:r>
            <a:r>
              <a:rPr kumimoji="1" lang="en-US" altLang="zh-CN" dirty="0">
                <a:latin typeface="Times New Roman" panose="02020603050405020304" pitchFamily="18" charset="0"/>
              </a:rPr>
              <a:t>how many/eggs/we/need/make/cake)</a:t>
            </a:r>
            <a:endParaRPr kumimoji="1" lang="en-US" altLang="zh-CN" dirty="0">
              <a:latin typeface="Times New Roman" panose="02020603050405020304" pitchFamily="18" charset="0"/>
            </a:endParaRPr>
          </a:p>
          <a:p>
            <a:pPr eaLnBrk="1" hangingPunct="1">
              <a:lnSpc>
                <a:spcPct val="125000"/>
              </a:lnSpc>
              <a:spcBef>
                <a:spcPct val="0"/>
              </a:spcBef>
              <a:buFontTx/>
              <a:buNone/>
            </a:pPr>
            <a:r>
              <a:rPr kumimoji="1" lang="en-US" altLang="zh-CN" dirty="0">
                <a:latin typeface="Times New Roman" panose="02020603050405020304" pitchFamily="18" charset="0"/>
              </a:rPr>
              <a:t>      A: </a:t>
            </a:r>
            <a:r>
              <a:rPr kumimoji="1" lang="en-US" altLang="zh-CN" dirty="0" smtClean="0">
                <a:latin typeface="Times New Roman" panose="02020603050405020304" pitchFamily="18" charset="0"/>
              </a:rPr>
              <a:t>___________________________  </a:t>
            </a:r>
            <a:r>
              <a:rPr kumimoji="1" lang="en-US" altLang="zh-CN" dirty="0">
                <a:latin typeface="Times New Roman" panose="02020603050405020304" pitchFamily="18" charset="0"/>
              </a:rPr>
              <a:t>(two)</a:t>
            </a:r>
            <a:endParaRPr kumimoji="1" lang="en-US" altLang="zh-CN" dirty="0">
              <a:latin typeface="Times New Roman" panose="02020603050405020304" pitchFamily="18" charset="0"/>
            </a:endParaRPr>
          </a:p>
        </p:txBody>
      </p:sp>
      <p:sp>
        <p:nvSpPr>
          <p:cNvPr id="19462" name="Rectangle 6"/>
          <p:cNvSpPr>
            <a:spLocks noChangeArrowheads="1"/>
          </p:cNvSpPr>
          <p:nvPr/>
        </p:nvSpPr>
        <p:spPr bwMode="auto">
          <a:xfrm>
            <a:off x="2423926" y="3140968"/>
            <a:ext cx="8784642" cy="6501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400" b="1">
                <a:solidFill>
                  <a:schemeClr val="tx1"/>
                </a:solidFill>
                <a:latin typeface="Times New Roman" panose="02020603050405020304" pitchFamily="18" charset="0"/>
                <a:ea typeface="宋体" panose="02010600030101010101" pitchFamily="2" charset="-122"/>
              </a:defRPr>
            </a:lvl1pPr>
            <a:lvl2pPr marL="742950" indent="-285750">
              <a:defRPr sz="3400" b="1">
                <a:solidFill>
                  <a:schemeClr val="tx1"/>
                </a:solidFill>
                <a:latin typeface="Times New Roman" panose="02020603050405020304" pitchFamily="18" charset="0"/>
                <a:ea typeface="宋体" panose="02010600030101010101" pitchFamily="2" charset="-122"/>
              </a:defRPr>
            </a:lvl2pPr>
            <a:lvl3pPr marL="1143000" indent="-228600">
              <a:defRPr sz="3400" b="1">
                <a:solidFill>
                  <a:schemeClr val="tx1"/>
                </a:solidFill>
                <a:latin typeface="Times New Roman" panose="02020603050405020304" pitchFamily="18" charset="0"/>
                <a:ea typeface="宋体" panose="02010600030101010101" pitchFamily="2" charset="-122"/>
              </a:defRPr>
            </a:lvl3pPr>
            <a:lvl4pPr marL="1600200" indent="-228600">
              <a:defRPr sz="3400" b="1">
                <a:solidFill>
                  <a:schemeClr val="tx1"/>
                </a:solidFill>
                <a:latin typeface="Times New Roman" panose="02020603050405020304" pitchFamily="18" charset="0"/>
                <a:ea typeface="宋体" panose="02010600030101010101" pitchFamily="2" charset="-122"/>
              </a:defRPr>
            </a:lvl4pPr>
            <a:lvl5pPr marL="2057400" indent="-228600">
              <a:defRPr sz="3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400" b="1">
                <a:solidFill>
                  <a:schemeClr val="tx1"/>
                </a:solidFill>
                <a:latin typeface="Times New Roman" panose="02020603050405020304" pitchFamily="18" charset="0"/>
                <a:ea typeface="宋体" panose="02010600030101010101" pitchFamily="2" charset="-122"/>
              </a:defRPr>
            </a:lvl9pPr>
          </a:lstStyle>
          <a:p>
            <a:pPr eaLnBrk="1" hangingPunct="1">
              <a:lnSpc>
                <a:spcPct val="125000"/>
              </a:lnSpc>
            </a:pPr>
            <a:r>
              <a:rPr kumimoji="1" lang="en-US" altLang="zh-CN" sz="3200" dirty="0">
                <a:solidFill>
                  <a:srgbClr val="FF0000"/>
                </a:solidFill>
              </a:rPr>
              <a:t>How many eggs do we need to make a cake?</a:t>
            </a:r>
            <a:endParaRPr kumimoji="1" lang="zh-CN" altLang="en-US" sz="3200" dirty="0">
              <a:solidFill>
                <a:srgbClr val="FF0000"/>
              </a:solidFill>
            </a:endParaRPr>
          </a:p>
        </p:txBody>
      </p:sp>
      <p:sp>
        <p:nvSpPr>
          <p:cNvPr id="19463" name="Rectangle 7"/>
          <p:cNvSpPr>
            <a:spLocks noChangeArrowheads="1"/>
          </p:cNvSpPr>
          <p:nvPr/>
        </p:nvSpPr>
        <p:spPr bwMode="auto">
          <a:xfrm>
            <a:off x="2567608" y="4293096"/>
            <a:ext cx="3480248" cy="6501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400" b="1">
                <a:solidFill>
                  <a:schemeClr val="tx1"/>
                </a:solidFill>
                <a:latin typeface="Times New Roman" panose="02020603050405020304" pitchFamily="18" charset="0"/>
                <a:ea typeface="宋体" panose="02010600030101010101" pitchFamily="2" charset="-122"/>
              </a:defRPr>
            </a:lvl1pPr>
            <a:lvl2pPr marL="742950" indent="-285750">
              <a:defRPr sz="3400" b="1">
                <a:solidFill>
                  <a:schemeClr val="tx1"/>
                </a:solidFill>
                <a:latin typeface="Times New Roman" panose="02020603050405020304" pitchFamily="18" charset="0"/>
                <a:ea typeface="宋体" panose="02010600030101010101" pitchFamily="2" charset="-122"/>
              </a:defRPr>
            </a:lvl2pPr>
            <a:lvl3pPr marL="1143000" indent="-228600">
              <a:defRPr sz="3400" b="1">
                <a:solidFill>
                  <a:schemeClr val="tx1"/>
                </a:solidFill>
                <a:latin typeface="Times New Roman" panose="02020603050405020304" pitchFamily="18" charset="0"/>
                <a:ea typeface="宋体" panose="02010600030101010101" pitchFamily="2" charset="-122"/>
              </a:defRPr>
            </a:lvl3pPr>
            <a:lvl4pPr marL="1600200" indent="-228600">
              <a:defRPr sz="3400" b="1">
                <a:solidFill>
                  <a:schemeClr val="tx1"/>
                </a:solidFill>
                <a:latin typeface="Times New Roman" panose="02020603050405020304" pitchFamily="18" charset="0"/>
                <a:ea typeface="宋体" panose="02010600030101010101" pitchFamily="2" charset="-122"/>
              </a:defRPr>
            </a:lvl4pPr>
            <a:lvl5pPr marL="2057400" indent="-228600">
              <a:defRPr sz="3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400" b="1">
                <a:solidFill>
                  <a:schemeClr val="tx1"/>
                </a:solidFill>
                <a:latin typeface="Times New Roman" panose="02020603050405020304" pitchFamily="18" charset="0"/>
                <a:ea typeface="宋体" panose="02010600030101010101" pitchFamily="2" charset="-122"/>
              </a:defRPr>
            </a:lvl9pPr>
          </a:lstStyle>
          <a:p>
            <a:pPr eaLnBrk="1" hangingPunct="1">
              <a:lnSpc>
                <a:spcPct val="125000"/>
              </a:lnSpc>
            </a:pPr>
            <a:r>
              <a:rPr kumimoji="1" lang="en-US" altLang="zh-CN" sz="3200" dirty="0">
                <a:solidFill>
                  <a:srgbClr val="FF0000"/>
                </a:solidFill>
              </a:rPr>
              <a:t>We need two eggs.</a:t>
            </a:r>
            <a:r>
              <a:rPr kumimoji="1" lang="en-US" altLang="zh-CN" sz="3200" b="0" dirty="0">
                <a:solidFill>
                  <a:srgbClr val="FF0000"/>
                </a:solidFill>
              </a:rPr>
              <a:t> </a:t>
            </a:r>
            <a:endParaRPr kumimoji="1" lang="en-US" altLang="zh-CN" sz="3200" b="0" dirty="0">
              <a:solidFill>
                <a:srgbClr val="FF0000"/>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9462"/>
                                        </p:tgtEl>
                                        <p:attrNameLst>
                                          <p:attrName>style.visibility</p:attrName>
                                        </p:attrNameLst>
                                      </p:cBhvr>
                                      <p:to>
                                        <p:strVal val="visible"/>
                                      </p:to>
                                    </p:set>
                                    <p:animEffect transition="in" filter="wipe(left)">
                                      <p:cBhvr>
                                        <p:cTn id="7" dur="500"/>
                                        <p:tgtEl>
                                          <p:spTgt spid="1946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9463"/>
                                        </p:tgtEl>
                                        <p:attrNameLst>
                                          <p:attrName>style.visibility</p:attrName>
                                        </p:attrNameLst>
                                      </p:cBhvr>
                                      <p:to>
                                        <p:strVal val="visible"/>
                                      </p:to>
                                    </p:set>
                                    <p:animEffect transition="in" filter="wipe(left)">
                                      <p:cBhvr>
                                        <p:cTn id="12" dur="500"/>
                                        <p:tgtEl>
                                          <p:spTgt spid="194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62" grpId="0" bldLvl="0" animBg="1"/>
      <p:bldP spid="19463" grpId="0" bldLvl="0" animBg="1"/>
    </p:bld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0">
          <a:blip r:embed="rId1">
            <a:lum/>
          </a:blip>
          <a:srcRect/>
          <a:stretch>
            <a:fillRect/>
          </a:stretch>
        </a:blipFill>
        <a:effectLst/>
      </p:bgPr>
    </p:bg>
    <p:spTree>
      <p:nvGrpSpPr>
        <p:cNvPr id="1" name=""/>
        <p:cNvGrpSpPr/>
        <p:nvPr/>
      </p:nvGrpSpPr>
      <p:grpSpPr>
        <a:xfrm>
          <a:off x="0" y="0"/>
          <a:ext cx="0" cy="0"/>
          <a:chOff x="0" y="0"/>
          <a:chExt cx="0" cy="0"/>
        </a:xfrm>
      </p:grpSpPr>
      <p:sp>
        <p:nvSpPr>
          <p:cNvPr id="24578" name="Text Box 5"/>
          <p:cNvSpPr txBox="1">
            <a:spLocks noChangeArrowheads="1"/>
          </p:cNvSpPr>
          <p:nvPr/>
        </p:nvSpPr>
        <p:spPr bwMode="auto">
          <a:xfrm>
            <a:off x="1487488" y="980728"/>
            <a:ext cx="8785670" cy="4959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609600" indent="-609600">
              <a:spcBef>
                <a:spcPct val="20000"/>
              </a:spcBef>
              <a:buChar char="•"/>
              <a:tabLst>
                <a:tab pos="1082675" algn="l"/>
                <a:tab pos="1158875" algn="l"/>
              </a:tabLst>
              <a:defRPr sz="3200">
                <a:solidFill>
                  <a:schemeClr val="tx1"/>
                </a:solidFill>
                <a:latin typeface="Arial" panose="020B0604020202020204" pitchFamily="34" charset="0"/>
                <a:ea typeface="宋体" panose="02010600030101010101" pitchFamily="2" charset="-122"/>
              </a:defRPr>
            </a:lvl1pPr>
            <a:lvl2pPr marL="1066800" indent="-609600">
              <a:spcBef>
                <a:spcPct val="20000"/>
              </a:spcBef>
              <a:buChar char="–"/>
              <a:tabLst>
                <a:tab pos="1082675" algn="l"/>
                <a:tab pos="1158875" algn="l"/>
              </a:tabLst>
              <a:defRPr sz="2800">
                <a:solidFill>
                  <a:schemeClr val="tx1"/>
                </a:solidFill>
                <a:latin typeface="Arial" panose="020B0604020202020204" pitchFamily="34" charset="0"/>
                <a:ea typeface="宋体" panose="02010600030101010101" pitchFamily="2" charset="-122"/>
              </a:defRPr>
            </a:lvl2pPr>
            <a:lvl3pPr marL="1524000" indent="-609600">
              <a:spcBef>
                <a:spcPct val="20000"/>
              </a:spcBef>
              <a:buChar char="•"/>
              <a:tabLst>
                <a:tab pos="1082675" algn="l"/>
                <a:tab pos="1158875" algn="l"/>
              </a:tabLst>
              <a:defRPr sz="2400">
                <a:solidFill>
                  <a:schemeClr val="tx1"/>
                </a:solidFill>
                <a:latin typeface="Arial" panose="020B0604020202020204" pitchFamily="34" charset="0"/>
                <a:ea typeface="宋体" panose="02010600030101010101" pitchFamily="2" charset="-122"/>
              </a:defRPr>
            </a:lvl3pPr>
            <a:lvl4pPr marL="1981200" indent="-609600">
              <a:spcBef>
                <a:spcPct val="20000"/>
              </a:spcBef>
              <a:buChar char="–"/>
              <a:tabLst>
                <a:tab pos="1082675" algn="l"/>
                <a:tab pos="1158875" algn="l"/>
              </a:tabLst>
              <a:defRPr sz="2000">
                <a:solidFill>
                  <a:schemeClr val="tx1"/>
                </a:solidFill>
                <a:latin typeface="Arial" panose="020B0604020202020204" pitchFamily="34" charset="0"/>
                <a:ea typeface="宋体" panose="02010600030101010101" pitchFamily="2" charset="-122"/>
              </a:defRPr>
            </a:lvl4pPr>
            <a:lvl5pPr marL="2438400" indent="-609600">
              <a:spcBef>
                <a:spcPct val="20000"/>
              </a:spcBef>
              <a:buChar char="»"/>
              <a:tabLst>
                <a:tab pos="1082675" algn="l"/>
                <a:tab pos="1158875" algn="l"/>
              </a:tabLst>
              <a:defRPr sz="2000">
                <a:solidFill>
                  <a:schemeClr val="tx1"/>
                </a:solidFill>
                <a:latin typeface="Arial" panose="020B0604020202020204" pitchFamily="34" charset="0"/>
                <a:ea typeface="宋体" panose="02010600030101010101" pitchFamily="2" charset="-122"/>
              </a:defRPr>
            </a:lvl5pPr>
            <a:lvl6pPr marL="2895600" indent="-609600" eaLnBrk="0" fontAlgn="base" hangingPunct="0">
              <a:spcBef>
                <a:spcPct val="20000"/>
              </a:spcBef>
              <a:spcAft>
                <a:spcPct val="0"/>
              </a:spcAft>
              <a:buChar char="»"/>
              <a:tabLst>
                <a:tab pos="1082675" algn="l"/>
                <a:tab pos="1158875" algn="l"/>
              </a:tabLst>
              <a:defRPr sz="2000">
                <a:solidFill>
                  <a:schemeClr val="tx1"/>
                </a:solidFill>
                <a:latin typeface="Arial" panose="020B0604020202020204" pitchFamily="34" charset="0"/>
                <a:ea typeface="宋体" panose="02010600030101010101" pitchFamily="2" charset="-122"/>
              </a:defRPr>
            </a:lvl6pPr>
            <a:lvl7pPr marL="3352800" indent="-609600" eaLnBrk="0" fontAlgn="base" hangingPunct="0">
              <a:spcBef>
                <a:spcPct val="20000"/>
              </a:spcBef>
              <a:spcAft>
                <a:spcPct val="0"/>
              </a:spcAft>
              <a:buChar char="»"/>
              <a:tabLst>
                <a:tab pos="1082675" algn="l"/>
                <a:tab pos="1158875" algn="l"/>
              </a:tabLst>
              <a:defRPr sz="2000">
                <a:solidFill>
                  <a:schemeClr val="tx1"/>
                </a:solidFill>
                <a:latin typeface="Arial" panose="020B0604020202020204" pitchFamily="34" charset="0"/>
                <a:ea typeface="宋体" panose="02010600030101010101" pitchFamily="2" charset="-122"/>
              </a:defRPr>
            </a:lvl7pPr>
            <a:lvl8pPr marL="3810000" indent="-609600" eaLnBrk="0" fontAlgn="base" hangingPunct="0">
              <a:spcBef>
                <a:spcPct val="20000"/>
              </a:spcBef>
              <a:spcAft>
                <a:spcPct val="0"/>
              </a:spcAft>
              <a:buChar char="»"/>
              <a:tabLst>
                <a:tab pos="1082675" algn="l"/>
                <a:tab pos="1158875" algn="l"/>
              </a:tabLst>
              <a:defRPr sz="2000">
                <a:solidFill>
                  <a:schemeClr val="tx1"/>
                </a:solidFill>
                <a:latin typeface="Arial" panose="020B0604020202020204" pitchFamily="34" charset="0"/>
                <a:ea typeface="宋体" panose="02010600030101010101" pitchFamily="2" charset="-122"/>
              </a:defRPr>
            </a:lvl8pPr>
            <a:lvl9pPr marL="4267200" indent="-609600" eaLnBrk="0" fontAlgn="base" hangingPunct="0">
              <a:spcBef>
                <a:spcPct val="20000"/>
              </a:spcBef>
              <a:spcAft>
                <a:spcPct val="0"/>
              </a:spcAft>
              <a:buChar char="»"/>
              <a:tabLst>
                <a:tab pos="1082675" algn="l"/>
                <a:tab pos="1158875" algn="l"/>
              </a:tabLst>
              <a:defRPr sz="2000">
                <a:solidFill>
                  <a:schemeClr val="tx1"/>
                </a:solidFill>
                <a:latin typeface="Arial" panose="020B0604020202020204" pitchFamily="34" charset="0"/>
                <a:ea typeface="宋体" panose="02010600030101010101" pitchFamily="2" charset="-122"/>
              </a:defRPr>
            </a:lvl9pPr>
          </a:lstStyle>
          <a:p>
            <a:pPr eaLnBrk="1" hangingPunct="1">
              <a:lnSpc>
                <a:spcPct val="125000"/>
              </a:lnSpc>
              <a:spcBef>
                <a:spcPct val="0"/>
              </a:spcBef>
              <a:buFontTx/>
              <a:buNone/>
            </a:pPr>
            <a:r>
              <a:rPr kumimoji="1" lang="en-US" altLang="zh-CN" dirty="0">
                <a:latin typeface="Times New Roman" panose="02020603050405020304" pitchFamily="18" charset="0"/>
              </a:rPr>
              <a:t>2)  Q: ______________________________</a:t>
            </a:r>
            <a:endParaRPr kumimoji="1" lang="en-US" altLang="zh-CN" dirty="0">
              <a:latin typeface="Times New Roman" panose="02020603050405020304" pitchFamily="18" charset="0"/>
            </a:endParaRPr>
          </a:p>
          <a:p>
            <a:pPr eaLnBrk="1" hangingPunct="1">
              <a:lnSpc>
                <a:spcPct val="125000"/>
              </a:lnSpc>
              <a:spcBef>
                <a:spcPct val="0"/>
              </a:spcBef>
              <a:buFontTx/>
              <a:buNone/>
            </a:pPr>
            <a:r>
              <a:rPr kumimoji="1" lang="en-US" altLang="zh-CN" dirty="0">
                <a:latin typeface="Times New Roman" panose="02020603050405020304" pitchFamily="18" charset="0"/>
              </a:rPr>
              <a:t>          (how much/milk/we/need)</a:t>
            </a:r>
            <a:endParaRPr kumimoji="1" lang="en-US" altLang="zh-CN" dirty="0">
              <a:latin typeface="Times New Roman" panose="02020603050405020304" pitchFamily="18" charset="0"/>
            </a:endParaRPr>
          </a:p>
          <a:p>
            <a:pPr eaLnBrk="1" hangingPunct="1">
              <a:lnSpc>
                <a:spcPct val="125000"/>
              </a:lnSpc>
              <a:spcBef>
                <a:spcPct val="0"/>
              </a:spcBef>
              <a:buFontTx/>
              <a:buNone/>
            </a:pPr>
            <a:r>
              <a:rPr kumimoji="1" lang="en-US" altLang="zh-CN" dirty="0">
                <a:latin typeface="Times New Roman" panose="02020603050405020304" pitchFamily="18" charset="0"/>
              </a:rPr>
              <a:t>      A: ______________________________</a:t>
            </a:r>
            <a:endParaRPr kumimoji="1" lang="en-US" altLang="zh-CN" dirty="0">
              <a:latin typeface="Times New Roman" panose="02020603050405020304" pitchFamily="18" charset="0"/>
            </a:endParaRPr>
          </a:p>
          <a:p>
            <a:pPr eaLnBrk="1" hangingPunct="1">
              <a:lnSpc>
                <a:spcPct val="125000"/>
              </a:lnSpc>
              <a:spcBef>
                <a:spcPct val="0"/>
              </a:spcBef>
              <a:buFontTx/>
              <a:buNone/>
            </a:pPr>
            <a:r>
              <a:rPr kumimoji="1" lang="en-US" altLang="zh-CN" dirty="0">
                <a:latin typeface="Times New Roman" panose="02020603050405020304" pitchFamily="18" charset="0"/>
              </a:rPr>
              <a:t>          (three cups)</a:t>
            </a:r>
            <a:endParaRPr kumimoji="1" lang="en-US" altLang="zh-CN" dirty="0">
              <a:latin typeface="Times New Roman" panose="02020603050405020304" pitchFamily="18" charset="0"/>
            </a:endParaRPr>
          </a:p>
          <a:p>
            <a:pPr eaLnBrk="1" hangingPunct="1">
              <a:lnSpc>
                <a:spcPct val="125000"/>
              </a:lnSpc>
              <a:spcBef>
                <a:spcPct val="0"/>
              </a:spcBef>
              <a:buFontTx/>
              <a:buNone/>
            </a:pPr>
            <a:r>
              <a:rPr kumimoji="1" lang="en-US" altLang="zh-CN" dirty="0">
                <a:latin typeface="Times New Roman" panose="02020603050405020304" pitchFamily="18" charset="0"/>
              </a:rPr>
              <a:t>3)  Q: </a:t>
            </a:r>
            <a:r>
              <a:rPr kumimoji="1" lang="en-US" altLang="zh-CN" dirty="0" smtClean="0">
                <a:latin typeface="Times New Roman" panose="02020603050405020304" pitchFamily="18" charset="0"/>
              </a:rPr>
              <a:t>________________________________</a:t>
            </a:r>
            <a:endParaRPr kumimoji="1" lang="en-US" altLang="zh-CN" dirty="0">
              <a:latin typeface="Times New Roman" panose="02020603050405020304" pitchFamily="18" charset="0"/>
            </a:endParaRPr>
          </a:p>
          <a:p>
            <a:pPr eaLnBrk="1" hangingPunct="1">
              <a:lnSpc>
                <a:spcPct val="125000"/>
              </a:lnSpc>
              <a:spcBef>
                <a:spcPct val="0"/>
              </a:spcBef>
              <a:buFontTx/>
              <a:buNone/>
            </a:pPr>
            <a:r>
              <a:rPr kumimoji="1" lang="en-US" altLang="zh-CN" dirty="0">
                <a:latin typeface="Times New Roman" panose="02020603050405020304" pitchFamily="18" charset="0"/>
              </a:rPr>
              <a:t>          (we/have to/add/sugar or honey)</a:t>
            </a:r>
            <a:endParaRPr kumimoji="1" lang="en-US" altLang="zh-CN" dirty="0">
              <a:latin typeface="Times New Roman" panose="02020603050405020304" pitchFamily="18" charset="0"/>
            </a:endParaRPr>
          </a:p>
          <a:p>
            <a:pPr eaLnBrk="1" hangingPunct="1">
              <a:lnSpc>
                <a:spcPct val="125000"/>
              </a:lnSpc>
              <a:spcBef>
                <a:spcPct val="0"/>
              </a:spcBef>
              <a:buFontTx/>
              <a:buNone/>
            </a:pPr>
            <a:r>
              <a:rPr kumimoji="1" lang="en-US" altLang="zh-CN" dirty="0">
                <a:latin typeface="Times New Roman" panose="02020603050405020304" pitchFamily="18" charset="0"/>
              </a:rPr>
              <a:t>      A: </a:t>
            </a:r>
            <a:r>
              <a:rPr kumimoji="1" lang="en-US" altLang="zh-CN" dirty="0" smtClean="0">
                <a:latin typeface="Times New Roman" panose="02020603050405020304" pitchFamily="18" charset="0"/>
              </a:rPr>
              <a:t>________________________________</a:t>
            </a:r>
            <a:endParaRPr kumimoji="1" lang="en-US" altLang="zh-CN" dirty="0">
              <a:latin typeface="Times New Roman" panose="02020603050405020304" pitchFamily="18" charset="0"/>
            </a:endParaRPr>
          </a:p>
          <a:p>
            <a:pPr eaLnBrk="1" hangingPunct="1">
              <a:lnSpc>
                <a:spcPct val="125000"/>
              </a:lnSpc>
              <a:spcBef>
                <a:spcPct val="0"/>
              </a:spcBef>
              <a:buFontTx/>
              <a:buNone/>
            </a:pPr>
            <a:r>
              <a:rPr kumimoji="1" lang="en-US" altLang="zh-CN" dirty="0">
                <a:latin typeface="Times New Roman" panose="02020603050405020304" pitchFamily="18" charset="0"/>
              </a:rPr>
              <a:t>          (yes/can/add/two spoons/honey)</a:t>
            </a:r>
            <a:endParaRPr kumimoji="1" lang="en-US" altLang="zh-CN" dirty="0">
              <a:latin typeface="Times New Roman" panose="02020603050405020304" pitchFamily="18" charset="0"/>
            </a:endParaRPr>
          </a:p>
        </p:txBody>
      </p:sp>
      <p:sp>
        <p:nvSpPr>
          <p:cNvPr id="4" name="Text Box 5"/>
          <p:cNvSpPr txBox="1">
            <a:spLocks noChangeArrowheads="1"/>
          </p:cNvSpPr>
          <p:nvPr/>
        </p:nvSpPr>
        <p:spPr bwMode="auto">
          <a:xfrm>
            <a:off x="2711451" y="2132856"/>
            <a:ext cx="5832475" cy="6501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400" b="1">
                <a:solidFill>
                  <a:schemeClr val="tx1"/>
                </a:solidFill>
                <a:latin typeface="Times New Roman" panose="02020603050405020304" pitchFamily="18" charset="0"/>
                <a:ea typeface="宋体" panose="02010600030101010101" pitchFamily="2" charset="-122"/>
              </a:defRPr>
            </a:lvl1pPr>
            <a:lvl2pPr marL="742950" indent="-285750">
              <a:defRPr sz="3400" b="1">
                <a:solidFill>
                  <a:schemeClr val="tx1"/>
                </a:solidFill>
                <a:latin typeface="Times New Roman" panose="02020603050405020304" pitchFamily="18" charset="0"/>
                <a:ea typeface="宋体" panose="02010600030101010101" pitchFamily="2" charset="-122"/>
              </a:defRPr>
            </a:lvl2pPr>
            <a:lvl3pPr marL="1143000" indent="-228600">
              <a:defRPr sz="3400" b="1">
                <a:solidFill>
                  <a:schemeClr val="tx1"/>
                </a:solidFill>
                <a:latin typeface="Times New Roman" panose="02020603050405020304" pitchFamily="18" charset="0"/>
                <a:ea typeface="宋体" panose="02010600030101010101" pitchFamily="2" charset="-122"/>
              </a:defRPr>
            </a:lvl3pPr>
            <a:lvl4pPr marL="1600200" indent="-228600">
              <a:defRPr sz="3400" b="1">
                <a:solidFill>
                  <a:schemeClr val="tx1"/>
                </a:solidFill>
                <a:latin typeface="Times New Roman" panose="02020603050405020304" pitchFamily="18" charset="0"/>
                <a:ea typeface="宋体" panose="02010600030101010101" pitchFamily="2" charset="-122"/>
              </a:defRPr>
            </a:lvl4pPr>
            <a:lvl5pPr marL="2057400" indent="-228600">
              <a:defRPr sz="3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400" b="1">
                <a:solidFill>
                  <a:schemeClr val="tx1"/>
                </a:solidFill>
                <a:latin typeface="Times New Roman" panose="02020603050405020304" pitchFamily="18" charset="0"/>
                <a:ea typeface="宋体" panose="02010600030101010101" pitchFamily="2" charset="-122"/>
              </a:defRPr>
            </a:lvl9pPr>
          </a:lstStyle>
          <a:p>
            <a:pPr eaLnBrk="1" hangingPunct="1">
              <a:lnSpc>
                <a:spcPct val="125000"/>
              </a:lnSpc>
            </a:pPr>
            <a:r>
              <a:rPr kumimoji="1" lang="en-US" altLang="zh-CN" sz="3200" dirty="0">
                <a:solidFill>
                  <a:srgbClr val="FF0000"/>
                </a:solidFill>
                <a:cs typeface="Times New Roman" panose="02020603050405020304" pitchFamily="18" charset="0"/>
              </a:rPr>
              <a:t>We need three cups of milk.</a:t>
            </a:r>
            <a:endParaRPr kumimoji="1" lang="en-US" altLang="zh-CN" sz="3200" dirty="0">
              <a:solidFill>
                <a:srgbClr val="FF0000"/>
              </a:solidFill>
              <a:cs typeface="Times New Roman" panose="02020603050405020304" pitchFamily="18" charset="0"/>
            </a:endParaRPr>
          </a:p>
        </p:txBody>
      </p:sp>
      <p:sp>
        <p:nvSpPr>
          <p:cNvPr id="20486" name="Rectangle 6"/>
          <p:cNvSpPr>
            <a:spLocks noChangeArrowheads="1"/>
          </p:cNvSpPr>
          <p:nvPr/>
        </p:nvSpPr>
        <p:spPr bwMode="auto">
          <a:xfrm>
            <a:off x="2711451" y="960091"/>
            <a:ext cx="5761037" cy="6501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400" b="1">
                <a:solidFill>
                  <a:schemeClr val="tx1"/>
                </a:solidFill>
                <a:latin typeface="Times New Roman" panose="02020603050405020304" pitchFamily="18" charset="0"/>
                <a:ea typeface="宋体" panose="02010600030101010101" pitchFamily="2" charset="-122"/>
              </a:defRPr>
            </a:lvl1pPr>
            <a:lvl2pPr marL="742950" indent="-285750">
              <a:defRPr sz="3400" b="1">
                <a:solidFill>
                  <a:schemeClr val="tx1"/>
                </a:solidFill>
                <a:latin typeface="Times New Roman" panose="02020603050405020304" pitchFamily="18" charset="0"/>
                <a:ea typeface="宋体" panose="02010600030101010101" pitchFamily="2" charset="-122"/>
              </a:defRPr>
            </a:lvl2pPr>
            <a:lvl3pPr marL="1143000" indent="-228600">
              <a:defRPr sz="3400" b="1">
                <a:solidFill>
                  <a:schemeClr val="tx1"/>
                </a:solidFill>
                <a:latin typeface="Times New Roman" panose="02020603050405020304" pitchFamily="18" charset="0"/>
                <a:ea typeface="宋体" panose="02010600030101010101" pitchFamily="2" charset="-122"/>
              </a:defRPr>
            </a:lvl3pPr>
            <a:lvl4pPr marL="1600200" indent="-228600">
              <a:defRPr sz="3400" b="1">
                <a:solidFill>
                  <a:schemeClr val="tx1"/>
                </a:solidFill>
                <a:latin typeface="Times New Roman" panose="02020603050405020304" pitchFamily="18" charset="0"/>
                <a:ea typeface="宋体" panose="02010600030101010101" pitchFamily="2" charset="-122"/>
              </a:defRPr>
            </a:lvl4pPr>
            <a:lvl5pPr marL="2057400" indent="-228600">
              <a:defRPr sz="3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400" b="1">
                <a:solidFill>
                  <a:schemeClr val="tx1"/>
                </a:solidFill>
                <a:latin typeface="Times New Roman" panose="02020603050405020304" pitchFamily="18" charset="0"/>
                <a:ea typeface="宋体" panose="02010600030101010101" pitchFamily="2" charset="-122"/>
              </a:defRPr>
            </a:lvl9pPr>
          </a:lstStyle>
          <a:p>
            <a:pPr eaLnBrk="1" hangingPunct="1">
              <a:lnSpc>
                <a:spcPct val="125000"/>
              </a:lnSpc>
            </a:pPr>
            <a:r>
              <a:rPr kumimoji="1" lang="en-US" altLang="zh-CN" sz="3200">
                <a:solidFill>
                  <a:srgbClr val="FF0000"/>
                </a:solidFill>
                <a:cs typeface="Times New Roman" panose="02020603050405020304" pitchFamily="18" charset="0"/>
              </a:rPr>
              <a:t>How much milk do we need?</a:t>
            </a:r>
            <a:endParaRPr kumimoji="1" lang="en-US" altLang="zh-CN" sz="3200">
              <a:solidFill>
                <a:srgbClr val="FF0000"/>
              </a:solidFill>
              <a:cs typeface="Times New Roman" panose="02020603050405020304" pitchFamily="18" charset="0"/>
            </a:endParaRPr>
          </a:p>
        </p:txBody>
      </p:sp>
      <p:sp>
        <p:nvSpPr>
          <p:cNvPr id="20487" name="Rectangle 7"/>
          <p:cNvSpPr>
            <a:spLocks noChangeArrowheads="1"/>
          </p:cNvSpPr>
          <p:nvPr/>
        </p:nvSpPr>
        <p:spPr bwMode="auto">
          <a:xfrm>
            <a:off x="2649662" y="4581128"/>
            <a:ext cx="7023100" cy="6501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400" b="1">
                <a:solidFill>
                  <a:schemeClr val="tx1"/>
                </a:solidFill>
                <a:latin typeface="Times New Roman" panose="02020603050405020304" pitchFamily="18" charset="0"/>
                <a:ea typeface="宋体" panose="02010600030101010101" pitchFamily="2" charset="-122"/>
              </a:defRPr>
            </a:lvl1pPr>
            <a:lvl2pPr marL="742950" indent="-285750">
              <a:defRPr sz="3400" b="1">
                <a:solidFill>
                  <a:schemeClr val="tx1"/>
                </a:solidFill>
                <a:latin typeface="Times New Roman" panose="02020603050405020304" pitchFamily="18" charset="0"/>
                <a:ea typeface="宋体" panose="02010600030101010101" pitchFamily="2" charset="-122"/>
              </a:defRPr>
            </a:lvl2pPr>
            <a:lvl3pPr marL="1143000" indent="-228600">
              <a:defRPr sz="3400" b="1">
                <a:solidFill>
                  <a:schemeClr val="tx1"/>
                </a:solidFill>
                <a:latin typeface="Times New Roman" panose="02020603050405020304" pitchFamily="18" charset="0"/>
                <a:ea typeface="宋体" panose="02010600030101010101" pitchFamily="2" charset="-122"/>
              </a:defRPr>
            </a:lvl3pPr>
            <a:lvl4pPr marL="1600200" indent="-228600">
              <a:defRPr sz="3400" b="1">
                <a:solidFill>
                  <a:schemeClr val="tx1"/>
                </a:solidFill>
                <a:latin typeface="Times New Roman" panose="02020603050405020304" pitchFamily="18" charset="0"/>
                <a:ea typeface="宋体" panose="02010600030101010101" pitchFamily="2" charset="-122"/>
              </a:defRPr>
            </a:lvl4pPr>
            <a:lvl5pPr marL="2057400" indent="-228600">
              <a:defRPr sz="3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400" b="1">
                <a:solidFill>
                  <a:schemeClr val="tx1"/>
                </a:solidFill>
                <a:latin typeface="Times New Roman" panose="02020603050405020304" pitchFamily="18" charset="0"/>
                <a:ea typeface="宋体" panose="02010600030101010101" pitchFamily="2" charset="-122"/>
              </a:defRPr>
            </a:lvl9pPr>
          </a:lstStyle>
          <a:p>
            <a:pPr eaLnBrk="1" hangingPunct="1">
              <a:lnSpc>
                <a:spcPct val="125000"/>
              </a:lnSpc>
            </a:pPr>
            <a:r>
              <a:rPr lang="en-US" altLang="zh-CN" sz="3200" dirty="0">
                <a:solidFill>
                  <a:srgbClr val="FF0000"/>
                </a:solidFill>
              </a:rPr>
              <a:t>Yes, we can add two spoons of honey.</a:t>
            </a:r>
            <a:endParaRPr lang="zh-CN" altLang="en-US" sz="3200" dirty="0">
              <a:solidFill>
                <a:srgbClr val="FF0000"/>
              </a:solidFill>
            </a:endParaRPr>
          </a:p>
        </p:txBody>
      </p:sp>
      <p:sp>
        <p:nvSpPr>
          <p:cNvPr id="20488" name="Rectangle 8"/>
          <p:cNvSpPr>
            <a:spLocks noChangeArrowheads="1"/>
          </p:cNvSpPr>
          <p:nvPr/>
        </p:nvSpPr>
        <p:spPr bwMode="auto">
          <a:xfrm>
            <a:off x="2649662" y="3388569"/>
            <a:ext cx="6314101" cy="6501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400" b="1">
                <a:solidFill>
                  <a:schemeClr val="tx1"/>
                </a:solidFill>
                <a:latin typeface="Times New Roman" panose="02020603050405020304" pitchFamily="18" charset="0"/>
                <a:ea typeface="宋体" panose="02010600030101010101" pitchFamily="2" charset="-122"/>
              </a:defRPr>
            </a:lvl1pPr>
            <a:lvl2pPr marL="742950" indent="-285750">
              <a:defRPr sz="3400" b="1">
                <a:solidFill>
                  <a:schemeClr val="tx1"/>
                </a:solidFill>
                <a:latin typeface="Times New Roman" panose="02020603050405020304" pitchFamily="18" charset="0"/>
                <a:ea typeface="宋体" panose="02010600030101010101" pitchFamily="2" charset="-122"/>
              </a:defRPr>
            </a:lvl2pPr>
            <a:lvl3pPr marL="1143000" indent="-228600">
              <a:defRPr sz="3400" b="1">
                <a:solidFill>
                  <a:schemeClr val="tx1"/>
                </a:solidFill>
                <a:latin typeface="Times New Roman" panose="02020603050405020304" pitchFamily="18" charset="0"/>
                <a:ea typeface="宋体" panose="02010600030101010101" pitchFamily="2" charset="-122"/>
              </a:defRPr>
            </a:lvl3pPr>
            <a:lvl4pPr marL="1600200" indent="-228600">
              <a:defRPr sz="3400" b="1">
                <a:solidFill>
                  <a:schemeClr val="tx1"/>
                </a:solidFill>
                <a:latin typeface="Times New Roman" panose="02020603050405020304" pitchFamily="18" charset="0"/>
                <a:ea typeface="宋体" panose="02010600030101010101" pitchFamily="2" charset="-122"/>
              </a:defRPr>
            </a:lvl4pPr>
            <a:lvl5pPr marL="2057400" indent="-228600">
              <a:defRPr sz="3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400" b="1">
                <a:solidFill>
                  <a:schemeClr val="tx1"/>
                </a:solidFill>
                <a:latin typeface="Times New Roman" panose="02020603050405020304" pitchFamily="18" charset="0"/>
                <a:ea typeface="宋体" panose="02010600030101010101" pitchFamily="2" charset="-122"/>
              </a:defRPr>
            </a:lvl9pPr>
          </a:lstStyle>
          <a:p>
            <a:pPr eaLnBrk="1" hangingPunct="1">
              <a:lnSpc>
                <a:spcPct val="125000"/>
              </a:lnSpc>
            </a:pPr>
            <a:r>
              <a:rPr lang="en-US" altLang="zh-CN" sz="3200" dirty="0">
                <a:solidFill>
                  <a:srgbClr val="FF0000"/>
                </a:solidFill>
              </a:rPr>
              <a:t>Do we have to add sugar or honey?</a:t>
            </a:r>
            <a:endParaRPr lang="en-US" altLang="zh-CN" sz="3200" dirty="0">
              <a:solidFill>
                <a:srgbClr val="FF0000"/>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0486"/>
                                        </p:tgtEl>
                                        <p:attrNameLst>
                                          <p:attrName>style.visibility</p:attrName>
                                        </p:attrNameLst>
                                      </p:cBhvr>
                                      <p:to>
                                        <p:strVal val="visible"/>
                                      </p:to>
                                    </p:set>
                                    <p:animEffect transition="in" filter="wipe(left)">
                                      <p:cBhvr>
                                        <p:cTn id="7" dur="500"/>
                                        <p:tgtEl>
                                          <p:spTgt spid="2048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0488"/>
                                        </p:tgtEl>
                                        <p:attrNameLst>
                                          <p:attrName>style.visibility</p:attrName>
                                        </p:attrNameLst>
                                      </p:cBhvr>
                                      <p:to>
                                        <p:strVal val="visible"/>
                                      </p:to>
                                    </p:set>
                                    <p:animEffect transition="in" filter="wipe(left)">
                                      <p:cBhvr>
                                        <p:cTn id="17" dur="500"/>
                                        <p:tgtEl>
                                          <p:spTgt spid="2048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0487"/>
                                        </p:tgtEl>
                                        <p:attrNameLst>
                                          <p:attrName>style.visibility</p:attrName>
                                        </p:attrNameLst>
                                      </p:cBhvr>
                                      <p:to>
                                        <p:strVal val="visible"/>
                                      </p:to>
                                    </p:set>
                                    <p:animEffect transition="in" filter="wipe(left)">
                                      <p:cBhvr>
                                        <p:cTn id="22" dur="500"/>
                                        <p:tgtEl>
                                          <p:spTgt spid="204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20486" grpId="0" bldLvl="0" animBg="1"/>
      <p:bldP spid="20487" grpId="0" bldLvl="0" animBg="1"/>
      <p:bldP spid="20488" grpId="0" bldLvl="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PhAnim="0">
  <p:cSld>
    <p:bg>
      <p:bgPr>
        <a:blipFill dpi="0" rotWithShape="0">
          <a:blip r:embed="rId1">
            <a:lum/>
          </a:blip>
          <a:srcRect/>
          <a:stretch>
            <a:fillRect/>
          </a:stretch>
        </a:blipFill>
        <a:effectLst/>
      </p:bgPr>
    </p:bg>
    <p:spTree>
      <p:nvGrpSpPr>
        <p:cNvPr id="1" name=""/>
        <p:cNvGrpSpPr/>
        <p:nvPr/>
      </p:nvGrpSpPr>
      <p:grpSpPr>
        <a:xfrm>
          <a:off x="0" y="0"/>
          <a:ext cx="0" cy="0"/>
          <a:chOff x="0" y="0"/>
          <a:chExt cx="0" cy="0"/>
        </a:xfrm>
      </p:grpSpPr>
      <p:sp>
        <p:nvSpPr>
          <p:cNvPr id="6146" name="Text Box 5"/>
          <p:cNvSpPr txBox="1">
            <a:spLocks noChangeArrowheads="1"/>
          </p:cNvSpPr>
          <p:nvPr/>
        </p:nvSpPr>
        <p:spPr bwMode="auto">
          <a:xfrm>
            <a:off x="1271464" y="2595786"/>
            <a:ext cx="10369152" cy="13480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46405" indent="-446405">
              <a:spcBef>
                <a:spcPct val="20000"/>
              </a:spcBef>
              <a:buChar char="•"/>
              <a:defRPr sz="3200">
                <a:solidFill>
                  <a:schemeClr val="tx1"/>
                </a:solidFill>
                <a:latin typeface="Arial" panose="020B0604020202020204" pitchFamily="34" charset="0"/>
                <a:ea typeface="宋体" panose="02010600030101010101" pitchFamily="2" charset="-122"/>
              </a:defRPr>
            </a:lvl1pPr>
            <a:lvl2pPr marL="625475"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0"/>
              </a:spcBef>
              <a:buBlip>
                <a:blip r:embed="rId2"/>
              </a:buBlip>
            </a:pPr>
            <a:r>
              <a:rPr lang="en-US" altLang="zh-CN" sz="3400" dirty="0" smtClean="0">
                <a:latin typeface="Times New Roman" panose="02020603050405020304" pitchFamily="18" charset="0"/>
              </a:rPr>
              <a:t>To </a:t>
            </a:r>
            <a:r>
              <a:rPr lang="en-US" altLang="zh-CN" sz="3400" dirty="0">
                <a:latin typeface="Times New Roman" panose="02020603050405020304" pitchFamily="18" charset="0"/>
              </a:rPr>
              <a:t>learn the recipe of Yunnan Rice </a:t>
            </a:r>
            <a:r>
              <a:rPr lang="en-US" altLang="zh-CN" sz="3400" dirty="0" smtClean="0">
                <a:latin typeface="Times New Roman" panose="02020603050405020304" pitchFamily="18" charset="0"/>
              </a:rPr>
              <a:t>Noodles</a:t>
            </a:r>
            <a:endParaRPr lang="en-US" altLang="zh-CN" sz="3400" dirty="0" smtClean="0">
              <a:latin typeface="Times New Roman" panose="02020603050405020304" pitchFamily="18" charset="0"/>
            </a:endParaRPr>
          </a:p>
          <a:p>
            <a:pPr eaLnBrk="1" hangingPunct="1">
              <a:lnSpc>
                <a:spcPct val="120000"/>
              </a:lnSpc>
              <a:spcBef>
                <a:spcPct val="0"/>
              </a:spcBef>
              <a:buBlip>
                <a:blip r:embed="rId2"/>
              </a:buBlip>
            </a:pPr>
            <a:r>
              <a:rPr lang="en-US" altLang="zh-CN" sz="3400" dirty="0" smtClean="0">
                <a:latin typeface="Times New Roman" panose="02020603050405020304" pitchFamily="18" charset="0"/>
              </a:rPr>
              <a:t>To </a:t>
            </a:r>
            <a:r>
              <a:rPr lang="en-US" altLang="zh-CN" sz="3400" dirty="0">
                <a:latin typeface="Times New Roman" panose="02020603050405020304" pitchFamily="18" charset="0"/>
              </a:rPr>
              <a:t>learn to write a recipe for your favorite food</a:t>
            </a:r>
            <a:endParaRPr lang="en-US" altLang="zh-CN" sz="3400" i="1" dirty="0">
              <a:latin typeface="Times New Roman" panose="02020603050405020304" pitchFamily="18" charset="0"/>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55640" y="979900"/>
            <a:ext cx="5924917" cy="1615886"/>
          </a:xfrm>
          <a:prstGeom prst="rect">
            <a:avLst/>
          </a:prstGeom>
        </p:spPr>
      </p:pic>
    </p:spTree>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0">
          <a:blip r:embed="rId1">
            <a:lum/>
          </a:blip>
          <a:srcRect/>
          <a:stretch>
            <a:fillRect/>
          </a:stretch>
        </a:blipFill>
        <a:effectLst/>
      </p:bgPr>
    </p:bg>
    <p:spTree>
      <p:nvGrpSpPr>
        <p:cNvPr id="1" name=""/>
        <p:cNvGrpSpPr/>
        <p:nvPr/>
      </p:nvGrpSpPr>
      <p:grpSpPr>
        <a:xfrm>
          <a:off x="0" y="0"/>
          <a:ext cx="0" cy="0"/>
          <a:chOff x="0" y="0"/>
          <a:chExt cx="0" cy="0"/>
        </a:xfrm>
      </p:grpSpPr>
      <p:sp>
        <p:nvSpPr>
          <p:cNvPr id="5122" name="Text Box 5"/>
          <p:cNvSpPr txBox="1">
            <a:spLocks noChangeArrowheads="1"/>
          </p:cNvSpPr>
          <p:nvPr/>
        </p:nvSpPr>
        <p:spPr bwMode="auto">
          <a:xfrm>
            <a:off x="1127448" y="1916832"/>
            <a:ext cx="10225136" cy="37856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450850" indent="-450850" eaLnBrk="1" hangingPunct="1">
              <a:lnSpc>
                <a:spcPct val="150000"/>
              </a:lnSpc>
              <a:spcBef>
                <a:spcPct val="0"/>
              </a:spcBef>
              <a:buFontTx/>
              <a:buNone/>
            </a:pPr>
            <a:r>
              <a:rPr kumimoji="1" lang="en-US" altLang="zh-CN" dirty="0">
                <a:latin typeface="Times New Roman" panose="02020603050405020304" pitchFamily="18" charset="0"/>
              </a:rPr>
              <a:t>1. </a:t>
            </a:r>
            <a:r>
              <a:rPr kumimoji="1" lang="en-US" altLang="zh-CN" dirty="0">
                <a:solidFill>
                  <a:srgbClr val="FF0000"/>
                </a:solidFill>
                <a:latin typeface="Times New Roman" panose="02020603050405020304" pitchFamily="18" charset="0"/>
              </a:rPr>
              <a:t>What</a:t>
            </a:r>
            <a:r>
              <a:rPr kumimoji="1" lang="en-US" altLang="zh-CN" dirty="0">
                <a:latin typeface="Times New Roman" panose="02020603050405020304" pitchFamily="18" charset="0"/>
              </a:rPr>
              <a:t> do you think is the most special </a:t>
            </a:r>
            <a:r>
              <a:rPr kumimoji="1" lang="en-US" altLang="zh-CN" dirty="0" smtClean="0">
                <a:latin typeface="Times New Roman" panose="02020603050405020304" pitchFamily="18" charset="0"/>
              </a:rPr>
              <a:t>day </a:t>
            </a:r>
            <a:r>
              <a:rPr kumimoji="1" lang="en-US" altLang="zh-CN" dirty="0">
                <a:latin typeface="Times New Roman" panose="02020603050405020304" pitchFamily="18" charset="0"/>
              </a:rPr>
              <a:t>in China?</a:t>
            </a:r>
            <a:endParaRPr kumimoji="1" lang="en-US" altLang="zh-CN" dirty="0">
              <a:latin typeface="Times New Roman" panose="02020603050405020304" pitchFamily="18" charset="0"/>
            </a:endParaRPr>
          </a:p>
          <a:p>
            <a:pPr eaLnBrk="1" hangingPunct="1">
              <a:lnSpc>
                <a:spcPct val="150000"/>
              </a:lnSpc>
              <a:spcBef>
                <a:spcPct val="0"/>
              </a:spcBef>
              <a:buFontTx/>
              <a:buNone/>
            </a:pPr>
            <a:r>
              <a:rPr kumimoji="1" lang="en-US" altLang="zh-CN" dirty="0">
                <a:latin typeface="Times New Roman" panose="02020603050405020304" pitchFamily="18" charset="0"/>
              </a:rPr>
              <a:t>2. </a:t>
            </a:r>
            <a:r>
              <a:rPr kumimoji="1" lang="en-US" altLang="zh-CN" dirty="0">
                <a:solidFill>
                  <a:srgbClr val="FF0000"/>
                </a:solidFill>
                <a:latin typeface="Times New Roman" panose="02020603050405020304" pitchFamily="18" charset="0"/>
              </a:rPr>
              <a:t>What</a:t>
            </a:r>
            <a:r>
              <a:rPr kumimoji="1" lang="en-US" altLang="zh-CN" dirty="0">
                <a:latin typeface="Times New Roman" panose="02020603050405020304" pitchFamily="18" charset="0"/>
              </a:rPr>
              <a:t> are the reasons for this special day?</a:t>
            </a:r>
            <a:endParaRPr kumimoji="1" lang="en-US" altLang="zh-CN" dirty="0">
              <a:latin typeface="Times New Roman" panose="02020603050405020304" pitchFamily="18" charset="0"/>
            </a:endParaRPr>
          </a:p>
          <a:p>
            <a:pPr eaLnBrk="1" hangingPunct="1">
              <a:lnSpc>
                <a:spcPct val="150000"/>
              </a:lnSpc>
              <a:spcBef>
                <a:spcPct val="0"/>
              </a:spcBef>
              <a:buFontTx/>
              <a:buNone/>
            </a:pPr>
            <a:r>
              <a:rPr kumimoji="1" lang="en-US" altLang="zh-CN" dirty="0">
                <a:latin typeface="Times New Roman" panose="02020603050405020304" pitchFamily="18" charset="0"/>
              </a:rPr>
              <a:t>3. </a:t>
            </a:r>
            <a:r>
              <a:rPr kumimoji="1" lang="en-US" altLang="zh-CN" dirty="0">
                <a:solidFill>
                  <a:srgbClr val="FF0000"/>
                </a:solidFill>
                <a:latin typeface="Times New Roman" panose="02020603050405020304" pitchFamily="18" charset="0"/>
              </a:rPr>
              <a:t>How</a:t>
            </a:r>
            <a:r>
              <a:rPr kumimoji="1" lang="en-US" altLang="zh-CN" dirty="0">
                <a:latin typeface="Times New Roman" panose="02020603050405020304" pitchFamily="18" charset="0"/>
              </a:rPr>
              <a:t> do you celebrate it?</a:t>
            </a:r>
            <a:endParaRPr kumimoji="1" lang="en-US" altLang="zh-CN" dirty="0">
              <a:latin typeface="Times New Roman" panose="02020603050405020304" pitchFamily="18" charset="0"/>
            </a:endParaRPr>
          </a:p>
          <a:p>
            <a:pPr eaLnBrk="1" hangingPunct="1">
              <a:lnSpc>
                <a:spcPct val="150000"/>
              </a:lnSpc>
              <a:spcBef>
                <a:spcPct val="0"/>
              </a:spcBef>
              <a:buFontTx/>
              <a:buNone/>
            </a:pPr>
            <a:r>
              <a:rPr kumimoji="1" lang="en-US" altLang="zh-CN" dirty="0">
                <a:latin typeface="Times New Roman" panose="02020603050405020304" pitchFamily="18" charset="0"/>
              </a:rPr>
              <a:t>4. </a:t>
            </a:r>
            <a:r>
              <a:rPr kumimoji="1" lang="en-US" altLang="zh-CN" dirty="0">
                <a:solidFill>
                  <a:srgbClr val="FF0000"/>
                </a:solidFill>
                <a:latin typeface="Times New Roman" panose="02020603050405020304" pitchFamily="18" charset="0"/>
              </a:rPr>
              <a:t>What</a:t>
            </a:r>
            <a:r>
              <a:rPr kumimoji="1" lang="en-US" altLang="zh-CN" dirty="0">
                <a:latin typeface="Times New Roman" panose="02020603050405020304" pitchFamily="18" charset="0"/>
              </a:rPr>
              <a:t> are the main dishes? </a:t>
            </a:r>
            <a:endParaRPr kumimoji="1" lang="en-US" altLang="zh-CN" dirty="0">
              <a:latin typeface="Times New Roman" panose="02020603050405020304" pitchFamily="18" charset="0"/>
            </a:endParaRPr>
          </a:p>
          <a:p>
            <a:pPr eaLnBrk="1" hangingPunct="1">
              <a:lnSpc>
                <a:spcPct val="150000"/>
              </a:lnSpc>
              <a:spcBef>
                <a:spcPct val="0"/>
              </a:spcBef>
              <a:buFontTx/>
              <a:buNone/>
            </a:pPr>
            <a:r>
              <a:rPr kumimoji="1" lang="en-US" altLang="zh-CN" dirty="0">
                <a:latin typeface="Times New Roman" panose="02020603050405020304" pitchFamily="18" charset="0"/>
              </a:rPr>
              <a:t>5. </a:t>
            </a:r>
            <a:r>
              <a:rPr kumimoji="1" lang="en-US" altLang="zh-CN" dirty="0" smtClean="0">
                <a:solidFill>
                  <a:srgbClr val="FF0000"/>
                </a:solidFill>
                <a:latin typeface="Times New Roman" panose="02020603050405020304" pitchFamily="18" charset="0"/>
              </a:rPr>
              <a:t>How</a:t>
            </a:r>
            <a:r>
              <a:rPr kumimoji="1" lang="en-US" altLang="zh-CN" dirty="0" smtClean="0">
                <a:latin typeface="Times New Roman" panose="02020603050405020304" pitchFamily="18" charset="0"/>
              </a:rPr>
              <a:t> to make </a:t>
            </a:r>
            <a:r>
              <a:rPr kumimoji="1" lang="en-US" altLang="zh-CN" dirty="0">
                <a:latin typeface="Times New Roman" panose="02020603050405020304" pitchFamily="18" charset="0"/>
              </a:rPr>
              <a:t>these dishes?</a:t>
            </a:r>
            <a:endParaRPr kumimoji="1" lang="en-US" altLang="zh-CN" dirty="0">
              <a:latin typeface="Times New Roman" panose="02020603050405020304" pitchFamily="18" charset="0"/>
            </a:endParaRPr>
          </a:p>
        </p:txBody>
      </p:sp>
      <p:pic>
        <p:nvPicPr>
          <p:cNvPr id="5124" name="Picture 11" descr="Revision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11624" y="620688"/>
            <a:ext cx="5832475" cy="1458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矩形 1"/>
          <p:cNvSpPr/>
          <p:nvPr/>
        </p:nvSpPr>
        <p:spPr>
          <a:xfrm>
            <a:off x="4007768" y="2708920"/>
            <a:ext cx="7848872" cy="2585323"/>
          </a:xfrm>
          <a:prstGeom prst="rect">
            <a:avLst/>
          </a:prstGeom>
        </p:spPr>
        <p:txBody>
          <a:bodyPr wrap="square">
            <a:spAutoFit/>
          </a:bodyPr>
          <a:lstStyle/>
          <a:p>
            <a:pPr algn="ctr"/>
            <a:r>
              <a:rPr lang="en-US" altLang="zh-CN" sz="5400" kern="10" dirty="0">
                <a:ln w="0"/>
                <a:solidFill>
                  <a:srgbClr val="0000FF"/>
                </a:solidFill>
                <a:latin typeface="Arial" panose="020B0604020202020204" pitchFamily="34" charset="0"/>
                <a:cs typeface="Arial" panose="020B0604020202020204" pitchFamily="34" charset="0"/>
              </a:rPr>
              <a:t>Unit 8</a:t>
            </a:r>
            <a:endParaRPr lang="en-US" altLang="zh-CN" sz="5400" kern="10" dirty="0">
              <a:ln w="0"/>
              <a:solidFill>
                <a:srgbClr val="0000FF"/>
              </a:solidFill>
              <a:latin typeface="Arial" panose="020B0604020202020204" pitchFamily="34" charset="0"/>
              <a:cs typeface="Arial" panose="020B0604020202020204" pitchFamily="34" charset="0"/>
            </a:endParaRPr>
          </a:p>
          <a:p>
            <a:pPr algn="ctr"/>
            <a:r>
              <a:rPr lang="en-US" altLang="zh-CN" sz="5400" kern="10" dirty="0">
                <a:ln w="0"/>
                <a:solidFill>
                  <a:srgbClr val="0000FF"/>
                </a:solidFill>
                <a:latin typeface="Arial" panose="020B0604020202020204" pitchFamily="34" charset="0"/>
                <a:cs typeface="Arial" panose="020B0604020202020204" pitchFamily="34" charset="0"/>
              </a:rPr>
              <a:t>How do you make a banana milk shake?</a:t>
            </a:r>
            <a:endParaRPr lang="zh-CN" altLang="en-US" sz="5400" kern="10" dirty="0">
              <a:ln w="0"/>
              <a:solidFill>
                <a:srgbClr val="0000FF"/>
              </a:solidFill>
              <a:latin typeface="Arial" panose="020B0604020202020204" pitchFamily="34" charset="0"/>
              <a:cs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0">
          <a:blip r:embed="rId1">
            <a:lum/>
          </a:blip>
          <a:srcRect/>
          <a:stretch>
            <a:fillRect/>
          </a:stretch>
        </a:blipFill>
        <a:effectLst/>
      </p:bgPr>
    </p:bg>
    <p:spTree>
      <p:nvGrpSpPr>
        <p:cNvPr id="1" name=""/>
        <p:cNvGrpSpPr/>
        <p:nvPr/>
      </p:nvGrpSpPr>
      <p:grpSpPr>
        <a:xfrm>
          <a:off x="0" y="0"/>
          <a:ext cx="0" cy="0"/>
          <a:chOff x="0" y="0"/>
          <a:chExt cx="0" cy="0"/>
        </a:xfrm>
      </p:grpSpPr>
      <p:sp>
        <p:nvSpPr>
          <p:cNvPr id="8194" name="Text Box 5"/>
          <p:cNvSpPr txBox="1">
            <a:spLocks noChangeArrowheads="1"/>
          </p:cNvSpPr>
          <p:nvPr/>
        </p:nvSpPr>
        <p:spPr bwMode="auto">
          <a:xfrm>
            <a:off x="716856" y="2870820"/>
            <a:ext cx="10690918" cy="3046988"/>
          </a:xfrm>
          <a:prstGeom prst="rect">
            <a:avLst/>
          </a:prstGeom>
          <a:solidFill>
            <a:schemeClr val="accent5">
              <a:alpha val="85097"/>
            </a:schemeClr>
          </a:solidFill>
          <a:ln>
            <a:noFill/>
          </a:ln>
        </p:spPr>
        <p:txBody>
          <a:bodyPr wrap="square">
            <a:spAutoFit/>
          </a:bodyPr>
          <a:lstStyle>
            <a:lvl1pPr marL="1341755" indent="-1341755">
              <a:spcBef>
                <a:spcPct val="20000"/>
              </a:spcBef>
              <a:buChar char="•"/>
              <a:defRPr sz="3200">
                <a:solidFill>
                  <a:schemeClr val="tx1"/>
                </a:solidFill>
                <a:latin typeface="Arial" panose="020B0604020202020204" pitchFamily="34" charset="0"/>
                <a:ea typeface="宋体" panose="02010600030101010101" pitchFamily="2" charset="-122"/>
              </a:defRPr>
            </a:lvl1pPr>
            <a:lvl2pPr marL="1806575"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221488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262255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3030855"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3488055"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3945255"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4402455"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4859655"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0"/>
              </a:spcBef>
              <a:buFontTx/>
              <a:buNone/>
            </a:pPr>
            <a:r>
              <a:rPr lang="zh-CN" altLang="en-US" dirty="0">
                <a:solidFill>
                  <a:srgbClr val="FF0000"/>
                </a:solidFill>
                <a:latin typeface="Times New Roman" panose="02020603050405020304" pitchFamily="18" charset="0"/>
                <a:cs typeface="Times New Roman" panose="02020603050405020304" pitchFamily="18" charset="0"/>
              </a:rPr>
              <a:t>首先</a:t>
            </a:r>
            <a:r>
              <a:rPr lang="zh-CN" altLang="en-US" dirty="0" smtClean="0">
                <a:solidFill>
                  <a:srgbClr val="FF0000"/>
                </a:solidFill>
                <a:latin typeface="Times New Roman" panose="02020603050405020304" pitchFamily="18" charset="0"/>
                <a:cs typeface="Times New Roman" panose="02020603050405020304" pitchFamily="18" charset="0"/>
              </a:rPr>
              <a:t>，</a:t>
            </a:r>
            <a:r>
              <a:rPr lang="zh-CN" altLang="en-US" dirty="0" smtClean="0">
                <a:latin typeface="Times New Roman" panose="02020603050405020304" pitchFamily="18" charset="0"/>
                <a:cs typeface="Times New Roman" panose="02020603050405020304" pitchFamily="18" charset="0"/>
              </a:rPr>
              <a:t>了解方框</a:t>
            </a:r>
            <a:r>
              <a:rPr lang="zh-CN" altLang="en-US" dirty="0">
                <a:latin typeface="Times New Roman" panose="02020603050405020304" pitchFamily="18" charset="0"/>
                <a:cs typeface="Times New Roman" panose="02020603050405020304" pitchFamily="18" charset="0"/>
              </a:rPr>
              <a:t>中单词的含义</a:t>
            </a:r>
            <a:r>
              <a:rPr lang="en-US" altLang="zh-CN" dirty="0">
                <a:latin typeface="Times New Roman" panose="02020603050405020304" pitchFamily="18" charset="0"/>
                <a:cs typeface="Times New Roman" panose="02020603050405020304" pitchFamily="18" charset="0"/>
              </a:rPr>
              <a:t>, </a:t>
            </a:r>
            <a:r>
              <a:rPr lang="zh-CN" altLang="en-US" dirty="0">
                <a:latin typeface="Times New Roman" panose="02020603050405020304" pitchFamily="18" charset="0"/>
                <a:cs typeface="Times New Roman" panose="02020603050405020304" pitchFamily="18" charset="0"/>
              </a:rPr>
              <a:t>并阅读短文</a:t>
            </a:r>
            <a:r>
              <a:rPr lang="en-US" altLang="zh-CN" dirty="0">
                <a:latin typeface="Times New Roman" panose="02020603050405020304" pitchFamily="18" charset="0"/>
                <a:cs typeface="Times New Roman" panose="02020603050405020304" pitchFamily="18" charset="0"/>
              </a:rPr>
              <a:t>, </a:t>
            </a:r>
            <a:r>
              <a:rPr lang="zh-CN" altLang="en-US" dirty="0">
                <a:latin typeface="Times New Roman" panose="02020603050405020304" pitchFamily="18" charset="0"/>
                <a:cs typeface="Times New Roman" panose="02020603050405020304" pitchFamily="18" charset="0"/>
              </a:rPr>
              <a:t>整体把握短文大意</a:t>
            </a:r>
            <a:r>
              <a:rPr lang="zh-CN" altLang="en-US" dirty="0">
                <a:latin typeface="宋体" panose="02010600030101010101" pitchFamily="2" charset="-122"/>
              </a:rPr>
              <a:t>。</a:t>
            </a:r>
            <a:endParaRPr lang="en-US" altLang="zh-CN" dirty="0">
              <a:latin typeface="宋体" panose="02010600030101010101" pitchFamily="2" charset="-122"/>
            </a:endParaRPr>
          </a:p>
          <a:p>
            <a:pPr eaLnBrk="1" hangingPunct="1">
              <a:lnSpc>
                <a:spcPct val="120000"/>
              </a:lnSpc>
              <a:spcBef>
                <a:spcPct val="0"/>
              </a:spcBef>
              <a:buFontTx/>
              <a:buNone/>
            </a:pPr>
            <a:r>
              <a:rPr lang="zh-CN" altLang="en-US" dirty="0">
                <a:solidFill>
                  <a:srgbClr val="FF0000"/>
                </a:solidFill>
                <a:latin typeface="宋体" panose="02010600030101010101" pitchFamily="2" charset="-122"/>
              </a:rPr>
              <a:t>其次，</a:t>
            </a:r>
            <a:r>
              <a:rPr lang="zh-CN" altLang="en-US" dirty="0">
                <a:latin typeface="宋体" panose="02010600030101010101" pitchFamily="2" charset="-122"/>
              </a:rPr>
              <a:t>分析有空格的每个句子</a:t>
            </a:r>
            <a:r>
              <a:rPr lang="en-US" altLang="zh-CN" dirty="0">
                <a:latin typeface="宋体" panose="02010600030101010101" pitchFamily="2" charset="-122"/>
              </a:rPr>
              <a:t>, </a:t>
            </a:r>
            <a:r>
              <a:rPr lang="zh-CN" altLang="en-US" dirty="0">
                <a:latin typeface="宋体" panose="02010600030101010101" pitchFamily="2" charset="-122"/>
              </a:rPr>
              <a:t>根据上下文意及固定搭配来确定空格处的意思</a:t>
            </a:r>
            <a:r>
              <a:rPr lang="en-US" altLang="zh-CN" dirty="0">
                <a:latin typeface="宋体" panose="02010600030101010101" pitchFamily="2" charset="-122"/>
              </a:rPr>
              <a:t>, </a:t>
            </a:r>
            <a:r>
              <a:rPr lang="zh-CN" altLang="en-US" dirty="0">
                <a:latin typeface="宋体" panose="02010600030101010101" pitchFamily="2" charset="-122"/>
              </a:rPr>
              <a:t>从而确定空格</a:t>
            </a:r>
            <a:r>
              <a:rPr lang="zh-CN" altLang="en-US" dirty="0" smtClean="0">
                <a:latin typeface="宋体" panose="02010600030101010101" pitchFamily="2" charset="-122"/>
              </a:rPr>
              <a:t>处</a:t>
            </a:r>
            <a:r>
              <a:rPr lang="zh-CN" altLang="en-US" dirty="0" smtClean="0">
                <a:latin typeface="宋体" panose="02010600030101010101" pitchFamily="2" charset="-122"/>
              </a:rPr>
              <a:t>要填的</a:t>
            </a:r>
            <a:r>
              <a:rPr lang="zh-CN" altLang="en-US" dirty="0">
                <a:latin typeface="宋体" panose="02010600030101010101" pitchFamily="2" charset="-122"/>
              </a:rPr>
              <a:t>单词。</a:t>
            </a:r>
            <a:endParaRPr lang="en-US" altLang="zh-CN" dirty="0">
              <a:latin typeface="宋体" panose="02010600030101010101" pitchFamily="2" charset="-122"/>
            </a:endParaRPr>
          </a:p>
          <a:p>
            <a:pPr eaLnBrk="1" hangingPunct="1">
              <a:lnSpc>
                <a:spcPct val="120000"/>
              </a:lnSpc>
              <a:spcBef>
                <a:spcPct val="0"/>
              </a:spcBef>
              <a:buFontTx/>
              <a:buNone/>
            </a:pPr>
            <a:r>
              <a:rPr lang="zh-CN" altLang="en-US" dirty="0">
                <a:solidFill>
                  <a:srgbClr val="FF0000"/>
                </a:solidFill>
                <a:latin typeface="宋体" panose="02010600030101010101" pitchFamily="2" charset="-122"/>
              </a:rPr>
              <a:t>最后，</a:t>
            </a:r>
            <a:r>
              <a:rPr lang="zh-CN" altLang="en-US" dirty="0">
                <a:latin typeface="宋体" panose="02010600030101010101" pitchFamily="2" charset="-122"/>
              </a:rPr>
              <a:t>再通读一遍短文</a:t>
            </a:r>
            <a:r>
              <a:rPr lang="en-US" altLang="zh-CN" dirty="0">
                <a:latin typeface="宋体" panose="02010600030101010101" pitchFamily="2" charset="-122"/>
              </a:rPr>
              <a:t>, </a:t>
            </a:r>
            <a:r>
              <a:rPr lang="zh-CN" altLang="en-US" dirty="0">
                <a:latin typeface="宋体" panose="02010600030101010101" pitchFamily="2" charset="-122"/>
              </a:rPr>
              <a:t>检查是否正确。</a:t>
            </a:r>
            <a:endParaRPr lang="en-US" altLang="zh-CN" dirty="0">
              <a:latin typeface="宋体" panose="02010600030101010101" pitchFamily="2" charset="-122"/>
            </a:endParaRPr>
          </a:p>
        </p:txBody>
      </p:sp>
      <p:sp>
        <p:nvSpPr>
          <p:cNvPr id="8196" name="Rectangle 12"/>
          <p:cNvSpPr>
            <a:spLocks noChangeArrowheads="1"/>
          </p:cNvSpPr>
          <p:nvPr/>
        </p:nvSpPr>
        <p:spPr bwMode="auto">
          <a:xfrm>
            <a:off x="839470" y="-26670"/>
            <a:ext cx="10944225" cy="1224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15000"/>
              </a:lnSpc>
              <a:spcBef>
                <a:spcPct val="0"/>
              </a:spcBef>
              <a:buFontTx/>
              <a:buNone/>
            </a:pPr>
            <a:r>
              <a:rPr lang="en-US" altLang="zh-CN" sz="2800" dirty="0">
                <a:solidFill>
                  <a:srgbClr val="00B050"/>
                </a:solidFill>
                <a:cs typeface="Times New Roman" panose="02020603050405020304" pitchFamily="18" charset="0"/>
              </a:rPr>
              <a:t>Read the </a:t>
            </a:r>
            <a:r>
              <a:rPr lang="en-US" altLang="zh-CN" sz="2800" u="sng" dirty="0">
                <a:solidFill>
                  <a:srgbClr val="00B050"/>
                </a:solidFill>
                <a:cs typeface="Times New Roman" panose="02020603050405020304" pitchFamily="18" charset="0"/>
              </a:rPr>
              <a:t>recipe</a:t>
            </a:r>
            <a:r>
              <a:rPr lang="en-US" altLang="zh-CN" sz="2800" dirty="0">
                <a:solidFill>
                  <a:schemeClr val="tx1"/>
                </a:solidFill>
                <a:cs typeface="Times New Roman" panose="02020603050405020304" pitchFamily="18" charset="0"/>
              </a:rPr>
              <a:t> </a:t>
            </a:r>
            <a:r>
              <a:rPr lang="en-US" altLang="zh-CN" sz="2800" dirty="0" smtClean="0">
                <a:solidFill>
                  <a:schemeClr val="tx1"/>
                </a:solidFill>
                <a:cs typeface="Times New Roman" panose="02020603050405020304" pitchFamily="18" charset="0"/>
              </a:rPr>
              <a:t>and </a:t>
            </a:r>
            <a:r>
              <a:rPr lang="en-US" altLang="zh-CN" sz="2800" dirty="0">
                <a:solidFill>
                  <a:srgbClr val="00B050"/>
                </a:solidFill>
                <a:cs typeface="Times New Roman" panose="02020603050405020304" pitchFamily="18" charset="0"/>
              </a:rPr>
              <a:t>fill in the blanks</a:t>
            </a:r>
            <a:r>
              <a:rPr lang="en-US" altLang="zh-CN" sz="2800" dirty="0">
                <a:solidFill>
                  <a:schemeClr val="tx1"/>
                </a:solidFill>
                <a:cs typeface="Times New Roman" panose="02020603050405020304" pitchFamily="18" charset="0"/>
              </a:rPr>
              <a:t> with the words in the box.</a:t>
            </a:r>
            <a:endParaRPr lang="en-US" altLang="zh-CN" sz="2800" dirty="0">
              <a:solidFill>
                <a:schemeClr val="tx1"/>
              </a:solidFill>
              <a:cs typeface="Times New Roman" panose="02020603050405020304" pitchFamily="18" charset="0"/>
            </a:endParaRP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392" y="116861"/>
            <a:ext cx="1041598" cy="1041598"/>
          </a:xfrm>
          <a:prstGeom prst="rect">
            <a:avLst/>
          </a:prstGeom>
        </p:spPr>
      </p:pic>
      <p:pic>
        <p:nvPicPr>
          <p:cNvPr id="3" name="图片 2"/>
          <p:cNvPicPr>
            <a:picLocks noChangeAspect="1"/>
          </p:cNvPicPr>
          <p:nvPr/>
        </p:nvPicPr>
        <p:blipFill rotWithShape="1">
          <a:blip r:embed="rId3">
            <a:extLst>
              <a:ext uri="{28A0092B-C50C-407E-A947-70E740481C1C}">
                <a14:useLocalDpi xmlns:a14="http://schemas.microsoft.com/office/drawing/2010/main" val="0"/>
              </a:ext>
            </a:extLst>
          </a:blip>
          <a:srcRect l="26616" t="3922" r="21834" b="-1"/>
          <a:stretch>
            <a:fillRect/>
          </a:stretch>
        </p:blipFill>
        <p:spPr>
          <a:xfrm>
            <a:off x="553642" y="1988840"/>
            <a:ext cx="1728192" cy="878458"/>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8194"/>
                                        </p:tgtEl>
                                        <p:attrNameLst>
                                          <p:attrName>style.visibility</p:attrName>
                                        </p:attrNameLst>
                                      </p:cBhvr>
                                      <p:to>
                                        <p:strVal val="visible"/>
                                      </p:to>
                                    </p:set>
                                    <p:animEffect transition="in" filter="barn(inVertical)">
                                      <p:cBhvr>
                                        <p:cTn id="12" dur="500"/>
                                        <p:tgtEl>
                                          <p:spTgt spid="81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4"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0">
          <a:blip r:embed="rId1">
            <a:lum/>
          </a:blip>
          <a:srcRect/>
          <a:stretch>
            <a:fillRect/>
          </a:stretch>
        </a:blipFill>
        <a:effectLst/>
      </p:bgPr>
    </p:bg>
    <p:spTree>
      <p:nvGrpSpPr>
        <p:cNvPr id="1" name=""/>
        <p:cNvGrpSpPr/>
        <p:nvPr/>
      </p:nvGrpSpPr>
      <p:grpSpPr>
        <a:xfrm>
          <a:off x="0" y="0"/>
          <a:ext cx="0" cy="0"/>
          <a:chOff x="0" y="0"/>
          <a:chExt cx="0" cy="0"/>
        </a:xfrm>
      </p:grpSpPr>
      <p:sp>
        <p:nvSpPr>
          <p:cNvPr id="9218" name="Text Box 5"/>
          <p:cNvSpPr txBox="1">
            <a:spLocks noChangeArrowheads="1"/>
          </p:cNvSpPr>
          <p:nvPr/>
        </p:nvSpPr>
        <p:spPr bwMode="auto">
          <a:xfrm>
            <a:off x="407368" y="2203043"/>
            <a:ext cx="11394991" cy="4228850"/>
          </a:xfrm>
          <a:prstGeom prst="rect">
            <a:avLst/>
          </a:prstGeom>
          <a:noFill/>
          <a:ln>
            <a:noFill/>
          </a:ln>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120000"/>
              </a:lnSpc>
              <a:spcBef>
                <a:spcPct val="0"/>
              </a:spcBef>
              <a:buFontTx/>
              <a:buNone/>
            </a:pPr>
            <a:r>
              <a:rPr lang="en-US" altLang="zh-CN" sz="3400" dirty="0">
                <a:solidFill>
                  <a:srgbClr val="0000FF"/>
                </a:solidFill>
                <a:cs typeface="Times New Roman" panose="02020603050405020304" pitchFamily="18" charset="0"/>
              </a:rPr>
              <a:t>Yunnan Rice Noodles</a:t>
            </a:r>
            <a:endParaRPr lang="en-US" altLang="zh-CN" sz="3400" dirty="0">
              <a:solidFill>
                <a:srgbClr val="0000FF"/>
              </a:solidFill>
              <a:cs typeface="Times New Roman" panose="02020603050405020304" pitchFamily="18" charset="0"/>
            </a:endParaRPr>
          </a:p>
          <a:p>
            <a:pPr eaLnBrk="1" hangingPunct="1">
              <a:lnSpc>
                <a:spcPct val="120000"/>
              </a:lnSpc>
              <a:spcBef>
                <a:spcPct val="0"/>
              </a:spcBef>
              <a:buFontTx/>
              <a:buNone/>
            </a:pPr>
            <a:r>
              <a:rPr kumimoji="1" lang="en-US" altLang="zh-CN" dirty="0" smtClean="0">
                <a:latin typeface="Times New Roman" panose="02020603050405020304" pitchFamily="18" charset="0"/>
                <a:cs typeface="Times New Roman" panose="02020603050405020304" pitchFamily="18" charset="0"/>
              </a:rPr>
              <a:t>In </a:t>
            </a:r>
            <a:r>
              <a:rPr kumimoji="1" lang="en-US" altLang="zh-CN" dirty="0">
                <a:latin typeface="Times New Roman" panose="02020603050405020304" pitchFamily="18" charset="0"/>
                <a:cs typeface="Times New Roman" panose="02020603050405020304" pitchFamily="18" charset="0"/>
              </a:rPr>
              <a:t>Yunnan, many people eat rice noodles for breakfast, and even for lunch and dinner. To make this special food, you need to </a:t>
            </a:r>
            <a:r>
              <a:rPr kumimoji="1" lang="en-US" altLang="zh-CN" dirty="0" smtClean="0">
                <a:latin typeface="Times New Roman" panose="02020603050405020304" pitchFamily="18" charset="0"/>
                <a:cs typeface="Times New Roman" panose="02020603050405020304" pitchFamily="18" charset="0"/>
              </a:rPr>
              <a:t>_______ </a:t>
            </a:r>
            <a:r>
              <a:rPr kumimoji="1" lang="en-US" altLang="zh-CN" dirty="0">
                <a:latin typeface="Times New Roman" panose="02020603050405020304" pitchFamily="18" charset="0"/>
                <a:cs typeface="Times New Roman" panose="02020603050405020304" pitchFamily="18" charset="0"/>
              </a:rPr>
              <a:t>rice noodles, chicken soup, chicken, lettuce and eggs. (Of course, you can also have other things like fish and different vegetables.) _______, _______ the lettuce and cut it up. _______, _______ the chicken into pieces. </a:t>
            </a:r>
            <a:endParaRPr kumimoji="1" lang="en-US" altLang="zh-CN" dirty="0">
              <a:latin typeface="Times New Roman" panose="02020603050405020304" pitchFamily="18" charset="0"/>
              <a:cs typeface="Times New Roman" panose="02020603050405020304" pitchFamily="18" charset="0"/>
            </a:endParaRPr>
          </a:p>
        </p:txBody>
      </p:sp>
      <p:sp>
        <p:nvSpPr>
          <p:cNvPr id="9219" name="Rectangle 12"/>
          <p:cNvSpPr>
            <a:spLocks noChangeArrowheads="1"/>
          </p:cNvSpPr>
          <p:nvPr/>
        </p:nvSpPr>
        <p:spPr bwMode="auto">
          <a:xfrm>
            <a:off x="1415480" y="706525"/>
            <a:ext cx="6048845" cy="1074562"/>
          </a:xfrm>
          <a:prstGeom prst="rect">
            <a:avLst/>
          </a:prstGeom>
          <a:solidFill>
            <a:srgbClr val="FFC000"/>
          </a:solidFill>
          <a:ln w="9525">
            <a:noFill/>
            <a:miter lim="800000"/>
          </a:ln>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dirty="0">
                <a:latin typeface="Times New Roman" panose="02020603050405020304" pitchFamily="18" charset="0"/>
                <a:cs typeface="Times New Roman" panose="02020603050405020304" pitchFamily="18" charset="0"/>
              </a:rPr>
              <a:t>cook      next      wash     </a:t>
            </a:r>
            <a:r>
              <a:rPr lang="en-US" altLang="zh-CN" dirty="0" smtClean="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finally</a:t>
            </a:r>
            <a:endParaRPr lang="en-US" altLang="zh-CN" dirty="0">
              <a:latin typeface="Times New Roman" panose="02020603050405020304" pitchFamily="18" charset="0"/>
              <a:cs typeface="Times New Roman" panose="02020603050405020304" pitchFamily="18" charset="0"/>
            </a:endParaRPr>
          </a:p>
          <a:p>
            <a:pPr eaLnBrk="1" hangingPunct="1">
              <a:spcBef>
                <a:spcPct val="0"/>
              </a:spcBef>
              <a:buFontTx/>
              <a:buNone/>
            </a:pPr>
            <a:r>
              <a:rPr lang="en-US" altLang="zh-CN" dirty="0">
                <a:latin typeface="Times New Roman" panose="02020603050405020304" pitchFamily="18" charset="0"/>
                <a:cs typeface="Times New Roman" panose="02020603050405020304" pitchFamily="18" charset="0"/>
              </a:rPr>
              <a:t>have      enjoy     first     </a:t>
            </a:r>
            <a:r>
              <a:rPr lang="en-US" altLang="zh-CN" dirty="0" smtClean="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cut </a:t>
            </a:r>
            <a:endParaRPr lang="zh-CN" altLang="en-US" dirty="0">
              <a:latin typeface="Times New Roman" panose="02020603050405020304" pitchFamily="18" charset="0"/>
              <a:cs typeface="Times New Roman" panose="02020603050405020304" pitchFamily="18" charset="0"/>
            </a:endParaRPr>
          </a:p>
        </p:txBody>
      </p:sp>
      <p:sp>
        <p:nvSpPr>
          <p:cNvPr id="9220" name="Rectangle 4"/>
          <p:cNvSpPr>
            <a:spLocks noChangeArrowheads="1"/>
          </p:cNvSpPr>
          <p:nvPr/>
        </p:nvSpPr>
        <p:spPr bwMode="auto">
          <a:xfrm>
            <a:off x="767408" y="4001613"/>
            <a:ext cx="1005403" cy="6317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400" b="1">
                <a:solidFill>
                  <a:schemeClr val="tx1"/>
                </a:solidFill>
                <a:latin typeface="Times New Roman" panose="02020603050405020304" pitchFamily="18" charset="0"/>
                <a:ea typeface="宋体" panose="02010600030101010101" pitchFamily="2" charset="-122"/>
              </a:defRPr>
            </a:lvl1pPr>
            <a:lvl2pPr marL="742950" indent="-285750">
              <a:defRPr sz="3400" b="1">
                <a:solidFill>
                  <a:schemeClr val="tx1"/>
                </a:solidFill>
                <a:latin typeface="Times New Roman" panose="02020603050405020304" pitchFamily="18" charset="0"/>
                <a:ea typeface="宋体" panose="02010600030101010101" pitchFamily="2" charset="-122"/>
              </a:defRPr>
            </a:lvl2pPr>
            <a:lvl3pPr marL="1143000" indent="-228600">
              <a:defRPr sz="3400" b="1">
                <a:solidFill>
                  <a:schemeClr val="tx1"/>
                </a:solidFill>
                <a:latin typeface="Times New Roman" panose="02020603050405020304" pitchFamily="18" charset="0"/>
                <a:ea typeface="宋体" panose="02010600030101010101" pitchFamily="2" charset="-122"/>
              </a:defRPr>
            </a:lvl3pPr>
            <a:lvl4pPr marL="1600200" indent="-228600">
              <a:defRPr sz="3400" b="1">
                <a:solidFill>
                  <a:schemeClr val="tx1"/>
                </a:solidFill>
                <a:latin typeface="Times New Roman" panose="02020603050405020304" pitchFamily="18" charset="0"/>
                <a:ea typeface="宋体" panose="02010600030101010101" pitchFamily="2" charset="-122"/>
              </a:defRPr>
            </a:lvl4pPr>
            <a:lvl5pPr marL="2057400" indent="-228600">
              <a:defRPr sz="3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400" b="1">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pPr>
            <a:r>
              <a:rPr kumimoji="1" lang="en-US" altLang="zh-CN" sz="3200" dirty="0">
                <a:solidFill>
                  <a:srgbClr val="FF0000"/>
                </a:solidFill>
              </a:rPr>
              <a:t>have</a:t>
            </a:r>
            <a:endParaRPr kumimoji="1" lang="zh-CN" altLang="en-US" sz="3200" dirty="0">
              <a:solidFill>
                <a:srgbClr val="FF0000"/>
              </a:solidFill>
            </a:endParaRPr>
          </a:p>
        </p:txBody>
      </p:sp>
      <p:pic>
        <p:nvPicPr>
          <p:cNvPr id="2" name="图片 1"/>
          <p:cNvPicPr>
            <a:picLocks noChangeAspect="1"/>
          </p:cNvPicPr>
          <p:nvPr/>
        </p:nvPicPr>
        <p:blipFill>
          <a:blip r:embed="rId2"/>
          <a:stretch>
            <a:fillRect/>
          </a:stretch>
        </p:blipFill>
        <p:spPr>
          <a:xfrm>
            <a:off x="8832304" y="332656"/>
            <a:ext cx="2736304" cy="2226920"/>
          </a:xfrm>
          <a:prstGeom prst="rect">
            <a:avLst/>
          </a:prstGeom>
        </p:spPr>
      </p:pic>
      <p:sp>
        <p:nvSpPr>
          <p:cNvPr id="6" name="Rectangle 3"/>
          <p:cNvSpPr>
            <a:spLocks noChangeArrowheads="1"/>
          </p:cNvSpPr>
          <p:nvPr/>
        </p:nvSpPr>
        <p:spPr bwMode="auto">
          <a:xfrm>
            <a:off x="2690805" y="5130271"/>
            <a:ext cx="1027845" cy="6832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400" b="1">
                <a:solidFill>
                  <a:schemeClr val="tx1"/>
                </a:solidFill>
                <a:latin typeface="Times New Roman" panose="02020603050405020304" pitchFamily="18" charset="0"/>
                <a:ea typeface="宋体" panose="02010600030101010101" pitchFamily="2" charset="-122"/>
              </a:defRPr>
            </a:lvl1pPr>
            <a:lvl2pPr marL="742950" indent="-285750">
              <a:defRPr sz="3400" b="1">
                <a:solidFill>
                  <a:schemeClr val="tx1"/>
                </a:solidFill>
                <a:latin typeface="Times New Roman" panose="02020603050405020304" pitchFamily="18" charset="0"/>
                <a:ea typeface="宋体" panose="02010600030101010101" pitchFamily="2" charset="-122"/>
              </a:defRPr>
            </a:lvl2pPr>
            <a:lvl3pPr marL="1143000" indent="-228600">
              <a:defRPr sz="3400" b="1">
                <a:solidFill>
                  <a:schemeClr val="tx1"/>
                </a:solidFill>
                <a:latin typeface="Times New Roman" panose="02020603050405020304" pitchFamily="18" charset="0"/>
                <a:ea typeface="宋体" panose="02010600030101010101" pitchFamily="2" charset="-122"/>
              </a:defRPr>
            </a:lvl3pPr>
            <a:lvl4pPr marL="1600200" indent="-228600">
              <a:defRPr sz="3400" b="1">
                <a:solidFill>
                  <a:schemeClr val="tx1"/>
                </a:solidFill>
                <a:latin typeface="Times New Roman" panose="02020603050405020304" pitchFamily="18" charset="0"/>
                <a:ea typeface="宋体" panose="02010600030101010101" pitchFamily="2" charset="-122"/>
              </a:defRPr>
            </a:lvl4pPr>
            <a:lvl5pPr marL="2057400" indent="-228600">
              <a:defRPr sz="3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400" b="1">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pPr>
            <a:r>
              <a:rPr lang="en-US" altLang="zh-CN" sz="3200" dirty="0">
                <a:solidFill>
                  <a:srgbClr val="FF0000"/>
                </a:solidFill>
              </a:rPr>
              <a:t>First</a:t>
            </a:r>
            <a:endParaRPr lang="zh-CN" altLang="en-US" sz="3200" dirty="0">
              <a:solidFill>
                <a:srgbClr val="FF0000"/>
              </a:solidFill>
            </a:endParaRPr>
          </a:p>
        </p:txBody>
      </p:sp>
      <p:sp>
        <p:nvSpPr>
          <p:cNvPr id="7" name="Rectangle 4"/>
          <p:cNvSpPr>
            <a:spLocks noChangeArrowheads="1"/>
          </p:cNvSpPr>
          <p:nvPr/>
        </p:nvSpPr>
        <p:spPr bwMode="auto">
          <a:xfrm>
            <a:off x="4367808" y="5126757"/>
            <a:ext cx="1074333" cy="6832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400" b="1">
                <a:solidFill>
                  <a:schemeClr val="tx1"/>
                </a:solidFill>
                <a:latin typeface="Times New Roman" panose="02020603050405020304" pitchFamily="18" charset="0"/>
                <a:ea typeface="宋体" panose="02010600030101010101" pitchFamily="2" charset="-122"/>
              </a:defRPr>
            </a:lvl1pPr>
            <a:lvl2pPr marL="742950" indent="-285750">
              <a:defRPr sz="3400" b="1">
                <a:solidFill>
                  <a:schemeClr val="tx1"/>
                </a:solidFill>
                <a:latin typeface="Times New Roman" panose="02020603050405020304" pitchFamily="18" charset="0"/>
                <a:ea typeface="宋体" panose="02010600030101010101" pitchFamily="2" charset="-122"/>
              </a:defRPr>
            </a:lvl2pPr>
            <a:lvl3pPr marL="1143000" indent="-228600">
              <a:defRPr sz="3400" b="1">
                <a:solidFill>
                  <a:schemeClr val="tx1"/>
                </a:solidFill>
                <a:latin typeface="Times New Roman" panose="02020603050405020304" pitchFamily="18" charset="0"/>
                <a:ea typeface="宋体" panose="02010600030101010101" pitchFamily="2" charset="-122"/>
              </a:defRPr>
            </a:lvl3pPr>
            <a:lvl4pPr marL="1600200" indent="-228600">
              <a:defRPr sz="3400" b="1">
                <a:solidFill>
                  <a:schemeClr val="tx1"/>
                </a:solidFill>
                <a:latin typeface="Times New Roman" panose="02020603050405020304" pitchFamily="18" charset="0"/>
                <a:ea typeface="宋体" panose="02010600030101010101" pitchFamily="2" charset="-122"/>
              </a:defRPr>
            </a:lvl4pPr>
            <a:lvl5pPr marL="2057400" indent="-228600">
              <a:defRPr sz="3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400" b="1">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pPr>
            <a:r>
              <a:rPr lang="en-US" altLang="zh-CN" sz="3200" dirty="0">
                <a:solidFill>
                  <a:srgbClr val="FF0000"/>
                </a:solidFill>
              </a:rPr>
              <a:t>wash</a:t>
            </a:r>
            <a:endParaRPr lang="zh-CN" altLang="en-US" sz="3200" dirty="0">
              <a:solidFill>
                <a:srgbClr val="FF0000"/>
              </a:solidFill>
            </a:endParaRPr>
          </a:p>
        </p:txBody>
      </p:sp>
      <p:sp>
        <p:nvSpPr>
          <p:cNvPr id="8" name="Rectangle 5"/>
          <p:cNvSpPr>
            <a:spLocks noChangeArrowheads="1"/>
          </p:cNvSpPr>
          <p:nvPr/>
        </p:nvSpPr>
        <p:spPr bwMode="auto">
          <a:xfrm>
            <a:off x="10200456" y="5143029"/>
            <a:ext cx="1005403" cy="6832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400" b="1">
                <a:solidFill>
                  <a:schemeClr val="tx1"/>
                </a:solidFill>
                <a:latin typeface="Times New Roman" panose="02020603050405020304" pitchFamily="18" charset="0"/>
                <a:ea typeface="宋体" panose="02010600030101010101" pitchFamily="2" charset="-122"/>
              </a:defRPr>
            </a:lvl1pPr>
            <a:lvl2pPr marL="742950" indent="-285750">
              <a:defRPr sz="3400" b="1">
                <a:solidFill>
                  <a:schemeClr val="tx1"/>
                </a:solidFill>
                <a:latin typeface="Times New Roman" panose="02020603050405020304" pitchFamily="18" charset="0"/>
                <a:ea typeface="宋体" panose="02010600030101010101" pitchFamily="2" charset="-122"/>
              </a:defRPr>
            </a:lvl2pPr>
            <a:lvl3pPr marL="1143000" indent="-228600">
              <a:defRPr sz="3400" b="1">
                <a:solidFill>
                  <a:schemeClr val="tx1"/>
                </a:solidFill>
                <a:latin typeface="Times New Roman" panose="02020603050405020304" pitchFamily="18" charset="0"/>
                <a:ea typeface="宋体" panose="02010600030101010101" pitchFamily="2" charset="-122"/>
              </a:defRPr>
            </a:lvl3pPr>
            <a:lvl4pPr marL="1600200" indent="-228600">
              <a:defRPr sz="3400" b="1">
                <a:solidFill>
                  <a:schemeClr val="tx1"/>
                </a:solidFill>
                <a:latin typeface="Times New Roman" panose="02020603050405020304" pitchFamily="18" charset="0"/>
                <a:ea typeface="宋体" panose="02010600030101010101" pitchFamily="2" charset="-122"/>
              </a:defRPr>
            </a:lvl4pPr>
            <a:lvl5pPr marL="2057400" indent="-228600">
              <a:defRPr sz="3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400" b="1">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pPr>
            <a:r>
              <a:rPr kumimoji="1" lang="en-US" altLang="zh-CN" sz="3200" dirty="0">
                <a:solidFill>
                  <a:srgbClr val="FF0000"/>
                </a:solidFill>
              </a:rPr>
              <a:t>Next</a:t>
            </a:r>
            <a:endParaRPr kumimoji="1" lang="zh-CN" altLang="en-US" sz="3200" dirty="0">
              <a:solidFill>
                <a:srgbClr val="FF0000"/>
              </a:solidFill>
            </a:endParaRPr>
          </a:p>
        </p:txBody>
      </p:sp>
      <p:sp>
        <p:nvSpPr>
          <p:cNvPr id="9" name="Rectangle 6"/>
          <p:cNvSpPr>
            <a:spLocks noChangeArrowheads="1"/>
          </p:cNvSpPr>
          <p:nvPr/>
        </p:nvSpPr>
        <p:spPr bwMode="auto">
          <a:xfrm>
            <a:off x="742508" y="5770072"/>
            <a:ext cx="731290" cy="6832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400" b="1">
                <a:solidFill>
                  <a:schemeClr val="tx1"/>
                </a:solidFill>
                <a:latin typeface="Times New Roman" panose="02020603050405020304" pitchFamily="18" charset="0"/>
                <a:ea typeface="宋体" panose="02010600030101010101" pitchFamily="2" charset="-122"/>
              </a:defRPr>
            </a:lvl1pPr>
            <a:lvl2pPr marL="742950" indent="-285750">
              <a:defRPr sz="3400" b="1">
                <a:solidFill>
                  <a:schemeClr val="tx1"/>
                </a:solidFill>
                <a:latin typeface="Times New Roman" panose="02020603050405020304" pitchFamily="18" charset="0"/>
                <a:ea typeface="宋体" panose="02010600030101010101" pitchFamily="2" charset="-122"/>
              </a:defRPr>
            </a:lvl2pPr>
            <a:lvl3pPr marL="1143000" indent="-228600">
              <a:defRPr sz="3400" b="1">
                <a:solidFill>
                  <a:schemeClr val="tx1"/>
                </a:solidFill>
                <a:latin typeface="Times New Roman" panose="02020603050405020304" pitchFamily="18" charset="0"/>
                <a:ea typeface="宋体" panose="02010600030101010101" pitchFamily="2" charset="-122"/>
              </a:defRPr>
            </a:lvl3pPr>
            <a:lvl4pPr marL="1600200" indent="-228600">
              <a:defRPr sz="3400" b="1">
                <a:solidFill>
                  <a:schemeClr val="tx1"/>
                </a:solidFill>
                <a:latin typeface="Times New Roman" panose="02020603050405020304" pitchFamily="18" charset="0"/>
                <a:ea typeface="宋体" panose="02010600030101010101" pitchFamily="2" charset="-122"/>
              </a:defRPr>
            </a:lvl4pPr>
            <a:lvl5pPr marL="2057400" indent="-228600">
              <a:defRPr sz="3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400" b="1">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pPr>
            <a:r>
              <a:rPr kumimoji="1" lang="en-US" altLang="zh-CN" sz="3200" dirty="0">
                <a:solidFill>
                  <a:srgbClr val="FF0000"/>
                </a:solidFill>
              </a:rPr>
              <a:t>cut</a:t>
            </a:r>
            <a:endParaRPr kumimoji="1" lang="zh-CN" altLang="en-US" sz="3200" dirty="0">
              <a:solidFill>
                <a:srgbClr val="FF0000"/>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9220"/>
                                        </p:tgtEl>
                                        <p:attrNameLst>
                                          <p:attrName>style.visibility</p:attrName>
                                        </p:attrNameLst>
                                      </p:cBhvr>
                                      <p:to>
                                        <p:strVal val="visible"/>
                                      </p:to>
                                    </p:set>
                                    <p:animEffect transition="in" filter="wipe(down)">
                                      <p:cBhvr>
                                        <p:cTn id="7" dur="500"/>
                                        <p:tgtEl>
                                          <p:spTgt spid="922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down)">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down)">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wipe(down)">
                                      <p:cBhvr>
                                        <p:cTn id="2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20" grpId="0"/>
      <p:bldP spid="6" grpId="0"/>
      <p:bldP spid="7" grpId="0"/>
      <p:bldP spid="8" grpId="0"/>
      <p:bldP spid="9"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0">
          <a:blip r:embed="rId1">
            <a:lum/>
          </a:blip>
          <a:srcRect/>
          <a:stretch>
            <a:fillRect/>
          </a:stretch>
        </a:blipFill>
        <a:effectLst/>
      </p:bgPr>
    </p:bg>
    <p:spTree>
      <p:nvGrpSpPr>
        <p:cNvPr id="1" name=""/>
        <p:cNvGrpSpPr/>
        <p:nvPr/>
      </p:nvGrpSpPr>
      <p:grpSpPr>
        <a:xfrm>
          <a:off x="0" y="0"/>
          <a:ext cx="0" cy="0"/>
          <a:chOff x="0" y="0"/>
          <a:chExt cx="0" cy="0"/>
        </a:xfrm>
      </p:grpSpPr>
      <p:sp>
        <p:nvSpPr>
          <p:cNvPr id="10242" name="矩形 1"/>
          <p:cNvSpPr>
            <a:spLocks noChangeArrowheads="1"/>
          </p:cNvSpPr>
          <p:nvPr/>
        </p:nvSpPr>
        <p:spPr bwMode="auto">
          <a:xfrm>
            <a:off x="768416" y="3269253"/>
            <a:ext cx="11017224" cy="2456057"/>
          </a:xfrm>
          <a:prstGeom prst="rect">
            <a:avLst/>
          </a:prstGeom>
          <a:noFill/>
          <a:ln>
            <a:noFill/>
          </a:ln>
        </p:spPr>
        <p:txBody>
          <a:bodyPr wrap="square">
            <a:spAutoFit/>
          </a:bodyPr>
          <a:lstStyle/>
          <a:p>
            <a:pPr eaLnBrk="1" hangingPunct="1">
              <a:lnSpc>
                <a:spcPct val="120000"/>
              </a:lnSpc>
            </a:pPr>
            <a:r>
              <a:rPr kumimoji="1" lang="en-US" altLang="zh-CN" sz="3200" dirty="0" smtClean="0">
                <a:cs typeface="Times New Roman" panose="02020603050405020304" pitchFamily="18" charset="0"/>
              </a:rPr>
              <a:t>Then</a:t>
            </a:r>
            <a:r>
              <a:rPr kumimoji="1" lang="en-US" altLang="zh-CN" sz="3200" dirty="0">
                <a:cs typeface="Times New Roman" panose="02020603050405020304" pitchFamily="18" charset="0"/>
              </a:rPr>
              <a:t>, make the chicken soup very hot, over 100℃. Then, _______ the eggs, meat and lettuce in the pot of hot soup, one by one. _______, put the rice noodles into the soup. Now, it’s time to _______ the rice noodles! </a:t>
            </a:r>
            <a:endParaRPr kumimoji="1" lang="en-US" altLang="zh-CN" sz="3200" dirty="0">
              <a:cs typeface="Times New Roman" panose="02020603050405020304" pitchFamily="18" charset="0"/>
            </a:endParaRPr>
          </a:p>
        </p:txBody>
      </p:sp>
      <p:sp>
        <p:nvSpPr>
          <p:cNvPr id="10247" name="Rectangle 7"/>
          <p:cNvSpPr>
            <a:spLocks noChangeArrowheads="1"/>
          </p:cNvSpPr>
          <p:nvPr/>
        </p:nvSpPr>
        <p:spPr bwMode="auto">
          <a:xfrm>
            <a:off x="862136" y="3860492"/>
            <a:ext cx="1005403" cy="6832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400" b="1">
                <a:solidFill>
                  <a:schemeClr val="tx1"/>
                </a:solidFill>
                <a:latin typeface="Times New Roman" panose="02020603050405020304" pitchFamily="18" charset="0"/>
                <a:ea typeface="宋体" panose="02010600030101010101" pitchFamily="2" charset="-122"/>
              </a:defRPr>
            </a:lvl1pPr>
            <a:lvl2pPr marL="742950" indent="-285750">
              <a:defRPr sz="3400" b="1">
                <a:solidFill>
                  <a:schemeClr val="tx1"/>
                </a:solidFill>
                <a:latin typeface="Times New Roman" panose="02020603050405020304" pitchFamily="18" charset="0"/>
                <a:ea typeface="宋体" panose="02010600030101010101" pitchFamily="2" charset="-122"/>
              </a:defRPr>
            </a:lvl2pPr>
            <a:lvl3pPr marL="1143000" indent="-228600">
              <a:defRPr sz="3400" b="1">
                <a:solidFill>
                  <a:schemeClr val="tx1"/>
                </a:solidFill>
                <a:latin typeface="Times New Roman" panose="02020603050405020304" pitchFamily="18" charset="0"/>
                <a:ea typeface="宋体" panose="02010600030101010101" pitchFamily="2" charset="-122"/>
              </a:defRPr>
            </a:lvl3pPr>
            <a:lvl4pPr marL="1600200" indent="-228600">
              <a:defRPr sz="3400" b="1">
                <a:solidFill>
                  <a:schemeClr val="tx1"/>
                </a:solidFill>
                <a:latin typeface="Times New Roman" panose="02020603050405020304" pitchFamily="18" charset="0"/>
                <a:ea typeface="宋体" panose="02010600030101010101" pitchFamily="2" charset="-122"/>
              </a:defRPr>
            </a:lvl4pPr>
            <a:lvl5pPr marL="2057400" indent="-228600">
              <a:defRPr sz="3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400" b="1">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pPr>
            <a:r>
              <a:rPr kumimoji="1" lang="en-US" altLang="zh-CN" sz="3200" dirty="0">
                <a:solidFill>
                  <a:srgbClr val="FF0000"/>
                </a:solidFill>
              </a:rPr>
              <a:t>cook</a:t>
            </a:r>
            <a:endParaRPr kumimoji="1" lang="zh-CN" altLang="en-US" sz="3200" dirty="0">
              <a:solidFill>
                <a:srgbClr val="FF0000"/>
              </a:solidFill>
            </a:endParaRPr>
          </a:p>
        </p:txBody>
      </p:sp>
      <p:sp>
        <p:nvSpPr>
          <p:cNvPr id="10248" name="Rectangle 8"/>
          <p:cNvSpPr>
            <a:spLocks noChangeArrowheads="1"/>
          </p:cNvSpPr>
          <p:nvPr/>
        </p:nvSpPr>
        <p:spPr bwMode="auto">
          <a:xfrm>
            <a:off x="2148233" y="4393974"/>
            <a:ext cx="1414170" cy="6832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400" b="1">
                <a:solidFill>
                  <a:schemeClr val="tx1"/>
                </a:solidFill>
                <a:latin typeface="Times New Roman" panose="02020603050405020304" pitchFamily="18" charset="0"/>
                <a:ea typeface="宋体" panose="02010600030101010101" pitchFamily="2" charset="-122"/>
              </a:defRPr>
            </a:lvl1pPr>
            <a:lvl2pPr marL="742950" indent="-285750">
              <a:defRPr sz="3400" b="1">
                <a:solidFill>
                  <a:schemeClr val="tx1"/>
                </a:solidFill>
                <a:latin typeface="Times New Roman" panose="02020603050405020304" pitchFamily="18" charset="0"/>
                <a:ea typeface="宋体" panose="02010600030101010101" pitchFamily="2" charset="-122"/>
              </a:defRPr>
            </a:lvl2pPr>
            <a:lvl3pPr marL="1143000" indent="-228600">
              <a:defRPr sz="3400" b="1">
                <a:solidFill>
                  <a:schemeClr val="tx1"/>
                </a:solidFill>
                <a:latin typeface="Times New Roman" panose="02020603050405020304" pitchFamily="18" charset="0"/>
                <a:ea typeface="宋体" panose="02010600030101010101" pitchFamily="2" charset="-122"/>
              </a:defRPr>
            </a:lvl3pPr>
            <a:lvl4pPr marL="1600200" indent="-228600">
              <a:defRPr sz="3400" b="1">
                <a:solidFill>
                  <a:schemeClr val="tx1"/>
                </a:solidFill>
                <a:latin typeface="Times New Roman" panose="02020603050405020304" pitchFamily="18" charset="0"/>
                <a:ea typeface="宋体" panose="02010600030101010101" pitchFamily="2" charset="-122"/>
              </a:defRPr>
            </a:lvl4pPr>
            <a:lvl5pPr marL="2057400" indent="-228600">
              <a:defRPr sz="3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400" b="1">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pPr>
            <a:r>
              <a:rPr kumimoji="1" lang="en-US" altLang="zh-CN" sz="3200" dirty="0">
                <a:solidFill>
                  <a:srgbClr val="FF0000"/>
                </a:solidFill>
              </a:rPr>
              <a:t>Finally</a:t>
            </a:r>
            <a:endParaRPr kumimoji="1" lang="zh-CN" altLang="en-US" sz="3200" dirty="0">
              <a:solidFill>
                <a:srgbClr val="FF0000"/>
              </a:solidFill>
            </a:endParaRPr>
          </a:p>
        </p:txBody>
      </p:sp>
      <p:sp>
        <p:nvSpPr>
          <p:cNvPr id="10249" name="Rectangle 9"/>
          <p:cNvSpPr>
            <a:spLocks noChangeArrowheads="1"/>
          </p:cNvSpPr>
          <p:nvPr/>
        </p:nvSpPr>
        <p:spPr bwMode="auto">
          <a:xfrm>
            <a:off x="2284488" y="4941168"/>
            <a:ext cx="1141659" cy="6832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400" b="1">
                <a:solidFill>
                  <a:schemeClr val="tx1"/>
                </a:solidFill>
                <a:latin typeface="Times New Roman" panose="02020603050405020304" pitchFamily="18" charset="0"/>
                <a:ea typeface="宋体" panose="02010600030101010101" pitchFamily="2" charset="-122"/>
              </a:defRPr>
            </a:lvl1pPr>
            <a:lvl2pPr marL="742950" indent="-285750">
              <a:defRPr sz="3400" b="1">
                <a:solidFill>
                  <a:schemeClr val="tx1"/>
                </a:solidFill>
                <a:latin typeface="Times New Roman" panose="02020603050405020304" pitchFamily="18" charset="0"/>
                <a:ea typeface="宋体" panose="02010600030101010101" pitchFamily="2" charset="-122"/>
              </a:defRPr>
            </a:lvl2pPr>
            <a:lvl3pPr marL="1143000" indent="-228600">
              <a:defRPr sz="3400" b="1">
                <a:solidFill>
                  <a:schemeClr val="tx1"/>
                </a:solidFill>
                <a:latin typeface="Times New Roman" panose="02020603050405020304" pitchFamily="18" charset="0"/>
                <a:ea typeface="宋体" panose="02010600030101010101" pitchFamily="2" charset="-122"/>
              </a:defRPr>
            </a:lvl3pPr>
            <a:lvl4pPr marL="1600200" indent="-228600">
              <a:defRPr sz="3400" b="1">
                <a:solidFill>
                  <a:schemeClr val="tx1"/>
                </a:solidFill>
                <a:latin typeface="Times New Roman" panose="02020603050405020304" pitchFamily="18" charset="0"/>
                <a:ea typeface="宋体" panose="02010600030101010101" pitchFamily="2" charset="-122"/>
              </a:defRPr>
            </a:lvl4pPr>
            <a:lvl5pPr marL="2057400" indent="-228600">
              <a:defRPr sz="3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400" b="1">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pPr>
            <a:r>
              <a:rPr kumimoji="1" lang="en-US" altLang="zh-CN" sz="3200" dirty="0">
                <a:solidFill>
                  <a:srgbClr val="FF0000"/>
                </a:solidFill>
              </a:rPr>
              <a:t>enjoy</a:t>
            </a:r>
            <a:endParaRPr kumimoji="1" lang="zh-CN" altLang="en-US" sz="3200" dirty="0">
              <a:solidFill>
                <a:srgbClr val="FF0000"/>
              </a:solidFill>
            </a:endParaRPr>
          </a:p>
        </p:txBody>
      </p:sp>
      <p:pic>
        <p:nvPicPr>
          <p:cNvPr id="2" name="图片 1"/>
          <p:cNvPicPr>
            <a:picLocks noChangeAspect="1"/>
          </p:cNvPicPr>
          <p:nvPr/>
        </p:nvPicPr>
        <p:blipFill>
          <a:blip r:embed="rId2"/>
          <a:stretch>
            <a:fillRect/>
          </a:stretch>
        </p:blipFill>
        <p:spPr>
          <a:xfrm>
            <a:off x="8472264" y="692696"/>
            <a:ext cx="2593296" cy="2107972"/>
          </a:xfrm>
          <a:prstGeom prst="rect">
            <a:avLst/>
          </a:prstGeom>
        </p:spPr>
      </p:pic>
      <p:sp>
        <p:nvSpPr>
          <p:cNvPr id="12" name="Rectangle 12"/>
          <p:cNvSpPr>
            <a:spLocks noChangeArrowheads="1"/>
          </p:cNvSpPr>
          <p:nvPr/>
        </p:nvSpPr>
        <p:spPr bwMode="auto">
          <a:xfrm>
            <a:off x="1631504" y="1394583"/>
            <a:ext cx="6048845" cy="1074562"/>
          </a:xfrm>
          <a:prstGeom prst="rect">
            <a:avLst/>
          </a:prstGeom>
          <a:solidFill>
            <a:srgbClr val="FFC000"/>
          </a:solidFill>
          <a:ln w="9525">
            <a:noFill/>
            <a:miter lim="800000"/>
          </a:ln>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dirty="0">
                <a:latin typeface="Times New Roman" panose="02020603050405020304" pitchFamily="18" charset="0"/>
                <a:cs typeface="Times New Roman" panose="02020603050405020304" pitchFamily="18" charset="0"/>
              </a:rPr>
              <a:t>cook      next      wash     </a:t>
            </a:r>
            <a:r>
              <a:rPr lang="en-US" altLang="zh-CN" dirty="0" smtClean="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finally</a:t>
            </a:r>
            <a:endParaRPr lang="en-US" altLang="zh-CN" dirty="0">
              <a:latin typeface="Times New Roman" panose="02020603050405020304" pitchFamily="18" charset="0"/>
              <a:cs typeface="Times New Roman" panose="02020603050405020304" pitchFamily="18" charset="0"/>
            </a:endParaRPr>
          </a:p>
          <a:p>
            <a:pPr eaLnBrk="1" hangingPunct="1">
              <a:spcBef>
                <a:spcPct val="0"/>
              </a:spcBef>
              <a:buFontTx/>
              <a:buNone/>
            </a:pPr>
            <a:r>
              <a:rPr lang="en-US" altLang="zh-CN" dirty="0">
                <a:latin typeface="Times New Roman" panose="02020603050405020304" pitchFamily="18" charset="0"/>
                <a:cs typeface="Times New Roman" panose="02020603050405020304" pitchFamily="18" charset="0"/>
              </a:rPr>
              <a:t>have      enjoy     first     </a:t>
            </a:r>
            <a:r>
              <a:rPr lang="en-US" altLang="zh-CN" dirty="0" smtClean="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cut </a:t>
            </a:r>
            <a:endParaRPr lang="zh-CN" altLang="en-US" dirty="0">
              <a:latin typeface="Times New Roman" panose="02020603050405020304" pitchFamily="18" charset="0"/>
              <a:cs typeface="Times New Roman" panose="02020603050405020304"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0247"/>
                                        </p:tgtEl>
                                        <p:attrNameLst>
                                          <p:attrName>style.visibility</p:attrName>
                                        </p:attrNameLst>
                                      </p:cBhvr>
                                      <p:to>
                                        <p:strVal val="visible"/>
                                      </p:to>
                                    </p:set>
                                    <p:animEffect transition="in" filter="wipe(down)">
                                      <p:cBhvr>
                                        <p:cTn id="7" dur="500"/>
                                        <p:tgtEl>
                                          <p:spTgt spid="1024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0248"/>
                                        </p:tgtEl>
                                        <p:attrNameLst>
                                          <p:attrName>style.visibility</p:attrName>
                                        </p:attrNameLst>
                                      </p:cBhvr>
                                      <p:to>
                                        <p:strVal val="visible"/>
                                      </p:to>
                                    </p:set>
                                    <p:animEffect transition="in" filter="wipe(down)">
                                      <p:cBhvr>
                                        <p:cTn id="12" dur="500"/>
                                        <p:tgtEl>
                                          <p:spTgt spid="1024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0249"/>
                                        </p:tgtEl>
                                        <p:attrNameLst>
                                          <p:attrName>style.visibility</p:attrName>
                                        </p:attrNameLst>
                                      </p:cBhvr>
                                      <p:to>
                                        <p:strVal val="visible"/>
                                      </p:to>
                                    </p:set>
                                    <p:animEffect transition="in" filter="wipe(down)">
                                      <p:cBhvr>
                                        <p:cTn id="17" dur="500"/>
                                        <p:tgtEl>
                                          <p:spTgt spid="102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7" grpId="0"/>
      <p:bldP spid="10248" grpId="0"/>
      <p:bldP spid="10249"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pic>
        <p:nvPicPr>
          <p:cNvPr id="48134" name="内容占位符 5" descr="9812742011145438_7.gif"/>
          <p:cNvPicPr>
            <a:picLocks noChangeAspect="1"/>
          </p:cNvPicPr>
          <p:nvPr/>
        </p:nvPicPr>
        <p:blipFill>
          <a:blip r:embed="rId2" cstate="print">
            <a:extLst>
              <a:ext uri="{28A0092B-C50C-407E-A947-70E740481C1C}">
                <a14:useLocalDpi xmlns:a14="http://schemas.microsoft.com/office/drawing/2010/main" val="0"/>
              </a:ext>
            </a:extLst>
          </a:blip>
          <a:srcRect l="8897" t="16626" r="14365" b="6892"/>
          <a:stretch>
            <a:fillRect/>
          </a:stretch>
        </p:blipFill>
        <p:spPr bwMode="auto">
          <a:xfrm>
            <a:off x="551384" y="2324251"/>
            <a:ext cx="3528392" cy="23522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135" name="Rectangle 7"/>
          <p:cNvSpPr>
            <a:spLocks noChangeArrowheads="1"/>
          </p:cNvSpPr>
          <p:nvPr/>
        </p:nvSpPr>
        <p:spPr bwMode="auto">
          <a:xfrm>
            <a:off x="677913" y="4894646"/>
            <a:ext cx="3548062"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3400" b="1">
                <a:solidFill>
                  <a:schemeClr val="tx1"/>
                </a:solidFill>
                <a:latin typeface="Times New Roman" panose="02020603050405020304" pitchFamily="18" charset="0"/>
                <a:ea typeface="宋体" panose="02010600030101010101" pitchFamily="2" charset="-122"/>
              </a:defRPr>
            </a:lvl1pPr>
            <a:lvl2pPr marL="742950" indent="-285750">
              <a:defRPr sz="3400" b="1">
                <a:solidFill>
                  <a:schemeClr val="tx1"/>
                </a:solidFill>
                <a:latin typeface="Times New Roman" panose="02020603050405020304" pitchFamily="18" charset="0"/>
                <a:ea typeface="宋体" panose="02010600030101010101" pitchFamily="2" charset="-122"/>
              </a:defRPr>
            </a:lvl2pPr>
            <a:lvl3pPr marL="1143000" indent="-228600">
              <a:defRPr sz="3400" b="1">
                <a:solidFill>
                  <a:schemeClr val="tx1"/>
                </a:solidFill>
                <a:latin typeface="Times New Roman" panose="02020603050405020304" pitchFamily="18" charset="0"/>
                <a:ea typeface="宋体" panose="02010600030101010101" pitchFamily="2" charset="-122"/>
              </a:defRPr>
            </a:lvl3pPr>
            <a:lvl4pPr marL="1600200" indent="-228600">
              <a:defRPr sz="3400" b="1">
                <a:solidFill>
                  <a:schemeClr val="tx1"/>
                </a:solidFill>
                <a:latin typeface="Times New Roman" panose="02020603050405020304" pitchFamily="18" charset="0"/>
                <a:ea typeface="宋体" panose="02010600030101010101" pitchFamily="2" charset="-122"/>
              </a:defRPr>
            </a:lvl4pPr>
            <a:lvl5pPr marL="2057400" indent="-228600">
              <a:defRPr sz="3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400" b="1">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3200" dirty="0">
                <a:solidFill>
                  <a:srgbClr val="FF0000"/>
                </a:solidFill>
              </a:rPr>
              <a:t>Beijing Roast Duck</a:t>
            </a:r>
            <a:endParaRPr lang="en-US" altLang="zh-CN" sz="3200" dirty="0">
              <a:solidFill>
                <a:srgbClr val="FF0000"/>
              </a:solidFill>
            </a:endParaRPr>
          </a:p>
          <a:p>
            <a:pPr algn="ctr" eaLnBrk="1" hangingPunct="1"/>
            <a:r>
              <a:rPr lang="zh-CN" altLang="en-US" sz="3200" dirty="0">
                <a:solidFill>
                  <a:srgbClr val="FF0000"/>
                </a:solidFill>
              </a:rPr>
              <a:t>北京烤鸭 </a:t>
            </a:r>
            <a:endParaRPr lang="zh-CN" altLang="en-US" sz="3200" dirty="0">
              <a:solidFill>
                <a:srgbClr val="FF0000"/>
              </a:solidFill>
            </a:endParaRPr>
          </a:p>
        </p:txBody>
      </p:sp>
      <p:pic>
        <p:nvPicPr>
          <p:cNvPr id="48136" name="Picture 8" descr="36646"/>
          <p:cNvPicPr>
            <a:picLocks noChangeAspect="1" noChangeArrowheads="1"/>
          </p:cNvPicPr>
          <p:nvPr/>
        </p:nvPicPr>
        <p:blipFill>
          <a:blip r:embed="rId3">
            <a:extLst>
              <a:ext uri="{28A0092B-C50C-407E-A947-70E740481C1C}">
                <a14:useLocalDpi xmlns:a14="http://schemas.microsoft.com/office/drawing/2010/main" val="0"/>
              </a:ext>
            </a:extLst>
          </a:blip>
          <a:srcRect b="8513"/>
          <a:stretch>
            <a:fillRect/>
          </a:stretch>
        </p:blipFill>
        <p:spPr bwMode="auto">
          <a:xfrm>
            <a:off x="4367808" y="2324251"/>
            <a:ext cx="3619428" cy="23522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137" name="Rectangle 9"/>
          <p:cNvSpPr>
            <a:spLocks noChangeArrowheads="1"/>
          </p:cNvSpPr>
          <p:nvPr/>
        </p:nvSpPr>
        <p:spPr bwMode="auto">
          <a:xfrm>
            <a:off x="3814092" y="4894645"/>
            <a:ext cx="4802188"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sz="3400" b="1">
                <a:solidFill>
                  <a:schemeClr val="tx1"/>
                </a:solidFill>
                <a:latin typeface="Times New Roman" panose="02020603050405020304" pitchFamily="18" charset="0"/>
                <a:ea typeface="宋体" panose="02010600030101010101" pitchFamily="2" charset="-122"/>
              </a:defRPr>
            </a:lvl1pPr>
            <a:lvl2pPr marL="742950" indent="-285750">
              <a:defRPr sz="3400" b="1">
                <a:solidFill>
                  <a:schemeClr val="tx1"/>
                </a:solidFill>
                <a:latin typeface="Times New Roman" panose="02020603050405020304" pitchFamily="18" charset="0"/>
                <a:ea typeface="宋体" panose="02010600030101010101" pitchFamily="2" charset="-122"/>
              </a:defRPr>
            </a:lvl2pPr>
            <a:lvl3pPr marL="1143000" indent="-228600">
              <a:defRPr sz="3400" b="1">
                <a:solidFill>
                  <a:schemeClr val="tx1"/>
                </a:solidFill>
                <a:latin typeface="Times New Roman" panose="02020603050405020304" pitchFamily="18" charset="0"/>
                <a:ea typeface="宋体" panose="02010600030101010101" pitchFamily="2" charset="-122"/>
              </a:defRPr>
            </a:lvl3pPr>
            <a:lvl4pPr marL="1600200" indent="-228600">
              <a:defRPr sz="3400" b="1">
                <a:solidFill>
                  <a:schemeClr val="tx1"/>
                </a:solidFill>
                <a:latin typeface="Times New Roman" panose="02020603050405020304" pitchFamily="18" charset="0"/>
                <a:ea typeface="宋体" panose="02010600030101010101" pitchFamily="2" charset="-122"/>
              </a:defRPr>
            </a:lvl4pPr>
            <a:lvl5pPr marL="2057400" indent="-228600">
              <a:defRPr sz="3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400" b="1">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3200" dirty="0">
                <a:solidFill>
                  <a:srgbClr val="FF0000"/>
                </a:solidFill>
              </a:rPr>
              <a:t>Pita Bread Soaked in Lamb Soup</a:t>
            </a:r>
            <a:endParaRPr lang="en-US" altLang="zh-CN" sz="3200" dirty="0">
              <a:solidFill>
                <a:srgbClr val="FF0000"/>
              </a:solidFill>
            </a:endParaRPr>
          </a:p>
          <a:p>
            <a:pPr algn="ctr" eaLnBrk="1" hangingPunct="1"/>
            <a:r>
              <a:rPr lang="zh-CN" altLang="en-US" sz="3200" dirty="0">
                <a:solidFill>
                  <a:srgbClr val="FF0000"/>
                </a:solidFill>
              </a:rPr>
              <a:t>羊肉泡馍 </a:t>
            </a:r>
            <a:endParaRPr lang="zh-CN" altLang="en-US" sz="3200" dirty="0">
              <a:solidFill>
                <a:srgbClr val="FF0000"/>
              </a:solidFill>
            </a:endParaRPr>
          </a:p>
        </p:txBody>
      </p:sp>
      <p:sp>
        <p:nvSpPr>
          <p:cNvPr id="12296" name="Rectangle 12"/>
          <p:cNvSpPr>
            <a:spLocks noChangeArrowheads="1"/>
          </p:cNvSpPr>
          <p:nvPr/>
        </p:nvSpPr>
        <p:spPr bwMode="auto">
          <a:xfrm>
            <a:off x="1363646" y="528313"/>
            <a:ext cx="10008467"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0"/>
              </a:spcBef>
              <a:buFontTx/>
              <a:buNone/>
            </a:pPr>
            <a:r>
              <a:rPr lang="en-US" altLang="zh-CN" dirty="0">
                <a:solidFill>
                  <a:srgbClr val="0000FF"/>
                </a:solidFill>
                <a:cs typeface="Times New Roman" panose="02020603050405020304" pitchFamily="18" charset="0"/>
              </a:rPr>
              <a:t>Think of a favorite food in your hometown. Make a list of ingredients. </a:t>
            </a:r>
            <a:endParaRPr lang="zh-CN" altLang="en-US" dirty="0">
              <a:solidFill>
                <a:srgbClr val="0000FF"/>
              </a:solidFill>
              <a:cs typeface="Times New Roman" panose="02020603050405020304" pitchFamily="18" charset="0"/>
            </a:endParaRPr>
          </a:p>
        </p:txBody>
      </p:sp>
      <p:pic>
        <p:nvPicPr>
          <p:cNvPr id="2" name="图片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1518" y="528313"/>
            <a:ext cx="1152128" cy="1152128"/>
          </a:xfrm>
          <a:prstGeom prst="rect">
            <a:avLst/>
          </a:prstGeom>
        </p:spPr>
      </p:pic>
      <p:pic>
        <p:nvPicPr>
          <p:cNvPr id="4" name="图片 3"/>
          <p:cNvPicPr>
            <a:picLocks noChangeAspect="1"/>
          </p:cNvPicPr>
          <p:nvPr/>
        </p:nvPicPr>
        <p:blipFill>
          <a:blip r:embed="rId5"/>
          <a:stretch>
            <a:fillRect/>
          </a:stretch>
        </p:blipFill>
        <p:spPr>
          <a:xfrm>
            <a:off x="8256240" y="2348880"/>
            <a:ext cx="3383573" cy="2327631"/>
          </a:xfrm>
          <a:prstGeom prst="rect">
            <a:avLst/>
          </a:prstGeom>
        </p:spPr>
      </p:pic>
      <p:sp>
        <p:nvSpPr>
          <p:cNvPr id="13" name="Rectangle 4"/>
          <p:cNvSpPr>
            <a:spLocks noChangeArrowheads="1"/>
          </p:cNvSpPr>
          <p:nvPr/>
        </p:nvSpPr>
        <p:spPr bwMode="auto">
          <a:xfrm>
            <a:off x="8631195" y="4894646"/>
            <a:ext cx="2633662"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3400" b="1">
                <a:solidFill>
                  <a:schemeClr val="tx1"/>
                </a:solidFill>
                <a:latin typeface="Times New Roman" panose="02020603050405020304" pitchFamily="18" charset="0"/>
                <a:ea typeface="宋体" panose="02010600030101010101" pitchFamily="2" charset="-122"/>
              </a:defRPr>
            </a:lvl1pPr>
            <a:lvl2pPr marL="742950" indent="-285750">
              <a:defRPr sz="3400" b="1">
                <a:solidFill>
                  <a:schemeClr val="tx1"/>
                </a:solidFill>
                <a:latin typeface="Times New Roman" panose="02020603050405020304" pitchFamily="18" charset="0"/>
                <a:ea typeface="宋体" panose="02010600030101010101" pitchFamily="2" charset="-122"/>
              </a:defRPr>
            </a:lvl2pPr>
            <a:lvl3pPr marL="1143000" indent="-228600">
              <a:defRPr sz="3400" b="1">
                <a:solidFill>
                  <a:schemeClr val="tx1"/>
                </a:solidFill>
                <a:latin typeface="Times New Roman" panose="02020603050405020304" pitchFamily="18" charset="0"/>
                <a:ea typeface="宋体" panose="02010600030101010101" pitchFamily="2" charset="-122"/>
              </a:defRPr>
            </a:lvl3pPr>
            <a:lvl4pPr marL="1600200" indent="-228600">
              <a:defRPr sz="3400" b="1">
                <a:solidFill>
                  <a:schemeClr val="tx1"/>
                </a:solidFill>
                <a:latin typeface="Times New Roman" panose="02020603050405020304" pitchFamily="18" charset="0"/>
                <a:ea typeface="宋体" panose="02010600030101010101" pitchFamily="2" charset="-122"/>
              </a:defRPr>
            </a:lvl4pPr>
            <a:lvl5pPr marL="2057400" indent="-228600">
              <a:defRPr sz="3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400" b="1">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3200" dirty="0">
                <a:solidFill>
                  <a:srgbClr val="FF0000"/>
                </a:solidFill>
              </a:rPr>
              <a:t>Sliced noodles</a:t>
            </a:r>
            <a:endParaRPr lang="en-US" altLang="zh-CN" sz="3200" dirty="0">
              <a:solidFill>
                <a:srgbClr val="FF0000"/>
              </a:solidFill>
            </a:endParaRPr>
          </a:p>
          <a:p>
            <a:pPr algn="ctr" eaLnBrk="1" hangingPunct="1"/>
            <a:r>
              <a:rPr lang="zh-CN" altLang="en-US" sz="3200" dirty="0">
                <a:solidFill>
                  <a:srgbClr val="FF0000"/>
                </a:solidFill>
              </a:rPr>
              <a:t>山西刀削面</a:t>
            </a:r>
            <a:endParaRPr lang="zh-CN" altLang="en-US" sz="3200" dirty="0">
              <a:solidFill>
                <a:srgbClr val="FF0000"/>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48134"/>
                                        </p:tgtEl>
                                        <p:attrNameLst>
                                          <p:attrName>style.visibility</p:attrName>
                                        </p:attrNameLst>
                                      </p:cBhvr>
                                      <p:to>
                                        <p:strVal val="visible"/>
                                      </p:to>
                                    </p:set>
                                    <p:animEffect transition="in" filter="checkerboard(across)">
                                      <p:cBhvr>
                                        <p:cTn id="7" dur="500"/>
                                        <p:tgtEl>
                                          <p:spTgt spid="48134"/>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48135"/>
                                        </p:tgtEl>
                                        <p:attrNameLst>
                                          <p:attrName>style.visibility</p:attrName>
                                        </p:attrNameLst>
                                      </p:cBhvr>
                                      <p:to>
                                        <p:strVal val="visible"/>
                                      </p:to>
                                    </p:set>
                                    <p:animEffect transition="in" filter="box(in)">
                                      <p:cBhvr>
                                        <p:cTn id="12" dur="500"/>
                                        <p:tgtEl>
                                          <p:spTgt spid="48135"/>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48136"/>
                                        </p:tgtEl>
                                        <p:attrNameLst>
                                          <p:attrName>style.visibility</p:attrName>
                                        </p:attrNameLst>
                                      </p:cBhvr>
                                      <p:to>
                                        <p:strVal val="visible"/>
                                      </p:to>
                                    </p:set>
                                    <p:animEffect transition="in" filter="checkerboard(across)">
                                      <p:cBhvr>
                                        <p:cTn id="17" dur="500"/>
                                        <p:tgtEl>
                                          <p:spTgt spid="48136"/>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48137"/>
                                        </p:tgtEl>
                                        <p:attrNameLst>
                                          <p:attrName>style.visibility</p:attrName>
                                        </p:attrNameLst>
                                      </p:cBhvr>
                                      <p:to>
                                        <p:strVal val="visible"/>
                                      </p:to>
                                    </p:set>
                                    <p:animEffect transition="in" filter="box(in)">
                                      <p:cBhvr>
                                        <p:cTn id="22" dur="500"/>
                                        <p:tgtEl>
                                          <p:spTgt spid="48137"/>
                                        </p:tgtEl>
                                      </p:cBhvr>
                                    </p:animEffect>
                                  </p:childTnLst>
                                </p:cTn>
                              </p:par>
                            </p:childTnLst>
                          </p:cTn>
                        </p:par>
                      </p:childTnLst>
                    </p:cTn>
                  </p:par>
                  <p:par>
                    <p:cTn id="23" fill="hold">
                      <p:stCondLst>
                        <p:cond delay="indefinite"/>
                      </p:stCondLst>
                      <p:childTnLst>
                        <p:par>
                          <p:cTn id="24" fill="hold">
                            <p:stCondLst>
                              <p:cond delay="0"/>
                            </p:stCondLst>
                            <p:childTnLst>
                              <p:par>
                                <p:cTn id="25" presetID="5" presetClass="entr" presetSubtype="1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checkerboard(across)">
                                      <p:cBhvr>
                                        <p:cTn id="27" dur="500"/>
                                        <p:tgtEl>
                                          <p:spTgt spid="4"/>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16" fill="hold" grpId="0"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box(in)">
                                      <p:cBhvr>
                                        <p:cTn id="3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135" grpId="0"/>
      <p:bldP spid="48137" grpId="0"/>
      <p:bldP spid="13"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14339" name="Rectangle 12"/>
          <p:cNvSpPr>
            <a:spLocks noChangeArrowheads="1"/>
          </p:cNvSpPr>
          <p:nvPr/>
        </p:nvSpPr>
        <p:spPr bwMode="auto">
          <a:xfrm>
            <a:off x="1314670" y="439314"/>
            <a:ext cx="9605866" cy="1368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0"/>
              </a:spcBef>
              <a:buFontTx/>
              <a:buNone/>
            </a:pPr>
            <a:r>
              <a:rPr lang="en-US" altLang="zh-CN" dirty="0">
                <a:solidFill>
                  <a:srgbClr val="0000FF"/>
                </a:solidFill>
                <a:cs typeface="Times New Roman" panose="02020603050405020304" pitchFamily="18" charset="0"/>
              </a:rPr>
              <a:t>Write a recipe for your favorite food. Use 3a and 3b to help you.</a:t>
            </a:r>
            <a:endParaRPr lang="zh-CN" altLang="en-US" dirty="0">
              <a:solidFill>
                <a:srgbClr val="0000FF"/>
              </a:solidFill>
              <a:cs typeface="Times New Roman" panose="02020603050405020304" pitchFamily="18" charset="0"/>
            </a:endParaRP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3352" y="548680"/>
            <a:ext cx="1051318" cy="1051318"/>
          </a:xfrm>
          <a:prstGeom prst="rect">
            <a:avLst/>
          </a:prstGeom>
        </p:spPr>
      </p:pic>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9011" y="1697530"/>
            <a:ext cx="3168352" cy="1267341"/>
          </a:xfrm>
          <a:prstGeom prst="rect">
            <a:avLst/>
          </a:prstGeom>
        </p:spPr>
      </p:pic>
      <p:sp>
        <p:nvSpPr>
          <p:cNvPr id="5" name="Rectangle 1"/>
          <p:cNvSpPr>
            <a:spLocks noChangeArrowheads="1"/>
          </p:cNvSpPr>
          <p:nvPr/>
        </p:nvSpPr>
        <p:spPr bwMode="auto">
          <a:xfrm>
            <a:off x="1631504" y="2964871"/>
            <a:ext cx="10081120" cy="2954655"/>
          </a:xfrm>
          <a:prstGeom prst="rect">
            <a:avLst/>
          </a:prstGeom>
          <a:noFill/>
          <a:ln w="28575">
            <a:solidFill>
              <a:srgbClr val="00B05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20000"/>
              </a:lnSpc>
              <a:spcBef>
                <a:spcPct val="0"/>
              </a:spcBef>
              <a:spcAft>
                <a:spcPct val="0"/>
              </a:spcAft>
              <a:buClrTx/>
              <a:buSzTx/>
              <a:buFontTx/>
              <a:buNone/>
            </a:pPr>
            <a:r>
              <a:rPr kumimoji="0" lang="en-US" altLang="zh-CN" sz="3200" i="0" u="none" strike="noStrike" cap="none" normalizeH="0" baseline="0" dirty="0" smtClean="0">
                <a:ln>
                  <a:noFill/>
                </a:ln>
                <a:solidFill>
                  <a:srgbClr val="FF0000"/>
                </a:solidFill>
                <a:effectLst/>
                <a:latin typeface="Times New Roman" panose="02020603050405020304" pitchFamily="18" charset="0"/>
                <a:cs typeface="Times New Roman" panose="02020603050405020304" pitchFamily="18" charset="0"/>
              </a:rPr>
              <a:t> </a:t>
            </a:r>
            <a:r>
              <a:rPr kumimoji="0" lang="zh-CN" sz="3200" i="0" u="none" strike="noStrike" cap="none" normalizeH="0" baseline="0" dirty="0" smtClean="0">
                <a:ln>
                  <a:noFill/>
                </a:ln>
                <a:solidFill>
                  <a:srgbClr val="FF0000"/>
                </a:solidFill>
                <a:effectLst/>
                <a:latin typeface="Times New Roman" panose="02020603050405020304" pitchFamily="18" charset="0"/>
                <a:cs typeface="Times New Roman" panose="02020603050405020304" pitchFamily="18" charset="0"/>
              </a:rPr>
              <a:t>内容</a:t>
            </a:r>
            <a:r>
              <a:rPr kumimoji="0" lang="zh-CN" sz="3200" i="0" u="none" strike="noStrike" cap="none" normalizeH="0" baseline="0" dirty="0" smtClean="0">
                <a:ln>
                  <a:noFill/>
                </a:ln>
                <a:solidFill>
                  <a:srgbClr val="FF0000"/>
                </a:solidFill>
                <a:effectLst/>
                <a:latin typeface="Times New Roman" panose="02020603050405020304" pitchFamily="18" charset="0"/>
                <a:cs typeface="Times New Roman" panose="02020603050405020304" pitchFamily="18" charset="0"/>
              </a:rPr>
              <a:t>：</a:t>
            </a:r>
            <a:r>
              <a:rPr kumimoji="0" lang="zh-CN" sz="3200" i="0" u="none" strike="noStrike" cap="none" normalizeH="0" baseline="0" dirty="0" smtClean="0">
                <a:ln>
                  <a:noFill/>
                </a:ln>
                <a:solidFill>
                  <a:srgbClr val="000000"/>
                </a:solidFill>
                <a:effectLst/>
                <a:latin typeface="Times New Roman" panose="02020603050405020304" pitchFamily="18" charset="0"/>
                <a:cs typeface="Times New Roman" panose="02020603050405020304" pitchFamily="18" charset="0"/>
              </a:rPr>
              <a:t>按照先后顺序描述食物的制作方法</a:t>
            </a:r>
            <a:endParaRPr kumimoji="0" lang="zh-CN" sz="320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20000"/>
              </a:lnSpc>
              <a:spcBef>
                <a:spcPct val="0"/>
              </a:spcBef>
              <a:spcAft>
                <a:spcPct val="0"/>
              </a:spcAft>
              <a:buClrTx/>
              <a:buSzTx/>
              <a:buFontTx/>
              <a:buNone/>
            </a:pPr>
            <a:r>
              <a:rPr kumimoji="0" lang="en-US" altLang="zh-CN" sz="3200" i="0" u="none" strike="noStrike" cap="none" normalizeH="0" baseline="0" dirty="0" smtClean="0">
                <a:ln>
                  <a:noFill/>
                </a:ln>
                <a:solidFill>
                  <a:srgbClr val="FF0000"/>
                </a:solidFill>
                <a:effectLst/>
                <a:latin typeface="Times New Roman" panose="02020603050405020304" pitchFamily="18" charset="0"/>
                <a:cs typeface="Times New Roman" panose="02020603050405020304" pitchFamily="18" charset="0"/>
              </a:rPr>
              <a:t> </a:t>
            </a:r>
            <a:r>
              <a:rPr kumimoji="0" lang="zh-CN" sz="3200" i="0" u="none" strike="noStrike" cap="none" normalizeH="0" baseline="0" dirty="0" smtClean="0">
                <a:ln>
                  <a:noFill/>
                </a:ln>
                <a:solidFill>
                  <a:srgbClr val="FF0000"/>
                </a:solidFill>
                <a:effectLst/>
                <a:latin typeface="Times New Roman" panose="02020603050405020304" pitchFamily="18" charset="0"/>
                <a:cs typeface="Times New Roman" panose="02020603050405020304" pitchFamily="18" charset="0"/>
              </a:rPr>
              <a:t>文体：</a:t>
            </a:r>
            <a:r>
              <a:rPr kumimoji="0" lang="zh-CN" sz="3200" i="0" u="none" strike="noStrike" cap="none" normalizeH="0" baseline="0" dirty="0" smtClean="0">
                <a:ln>
                  <a:noFill/>
                </a:ln>
                <a:solidFill>
                  <a:srgbClr val="000000"/>
                </a:solidFill>
                <a:effectLst/>
                <a:latin typeface="Times New Roman" panose="02020603050405020304" pitchFamily="18" charset="0"/>
                <a:cs typeface="Times New Roman" panose="02020603050405020304" pitchFamily="18" charset="0"/>
              </a:rPr>
              <a:t>说明文</a:t>
            </a:r>
            <a:r>
              <a:rPr kumimoji="0" lang="zh-CN" altLang="en-US" sz="3200" i="0" u="none" strike="noStrike" cap="none" normalizeH="0" baseline="0" dirty="0" smtClean="0">
                <a:ln>
                  <a:noFill/>
                </a:ln>
                <a:solidFill>
                  <a:srgbClr val="000000"/>
                </a:solidFill>
                <a:effectLst/>
                <a:latin typeface="Times New Roman" panose="02020603050405020304" pitchFamily="18" charset="0"/>
                <a:cs typeface="Times New Roman" panose="02020603050405020304" pitchFamily="18" charset="0"/>
              </a:rPr>
              <a:t>   </a:t>
            </a:r>
            <a:br>
              <a:rPr kumimoji="0" lang="zh-CN" altLang="en-US" sz="3200" i="0" u="none" strike="noStrike" cap="none" normalizeH="0" baseline="0" dirty="0" smtClean="0">
                <a:ln>
                  <a:noFill/>
                </a:ln>
                <a:solidFill>
                  <a:srgbClr val="000000"/>
                </a:solidFill>
                <a:effectLst/>
                <a:latin typeface="Times New Roman" panose="02020603050405020304" pitchFamily="18" charset="0"/>
                <a:cs typeface="Times New Roman" panose="02020603050405020304" pitchFamily="18" charset="0"/>
              </a:rPr>
            </a:br>
            <a:r>
              <a:rPr kumimoji="0" lang="zh-CN" altLang="en-US" sz="3200" i="0" u="none" strike="noStrike" cap="none" normalizeH="0" baseline="0" dirty="0" smtClean="0">
                <a:ln>
                  <a:noFill/>
                </a:ln>
                <a:solidFill>
                  <a:srgbClr val="FF0000"/>
                </a:solidFill>
                <a:effectLst/>
                <a:latin typeface="Times New Roman" panose="02020603050405020304" pitchFamily="18" charset="0"/>
                <a:cs typeface="Times New Roman" panose="02020603050405020304" pitchFamily="18" charset="0"/>
              </a:rPr>
              <a:t> 时态：</a:t>
            </a:r>
            <a:r>
              <a:rPr kumimoji="0" lang="zh-CN" altLang="en-US" sz="3200" i="0" u="none" strike="noStrike" cap="none" normalizeH="0" baseline="0" dirty="0" smtClean="0">
                <a:ln>
                  <a:noFill/>
                </a:ln>
                <a:solidFill>
                  <a:srgbClr val="000000"/>
                </a:solidFill>
                <a:effectLst/>
                <a:latin typeface="Times New Roman" panose="02020603050405020304" pitchFamily="18" charset="0"/>
                <a:cs typeface="Times New Roman" panose="02020603050405020304" pitchFamily="18" charset="0"/>
              </a:rPr>
              <a:t>一般现在时   </a:t>
            </a:r>
            <a:br>
              <a:rPr kumimoji="0" lang="zh-CN" altLang="en-US" sz="3200" i="0" u="none" strike="noStrike" cap="none" normalizeH="0" baseline="0" dirty="0" smtClean="0">
                <a:ln>
                  <a:noFill/>
                </a:ln>
                <a:solidFill>
                  <a:srgbClr val="000000"/>
                </a:solidFill>
                <a:effectLst/>
                <a:latin typeface="Times New Roman" panose="02020603050405020304" pitchFamily="18" charset="0"/>
                <a:cs typeface="Times New Roman" panose="02020603050405020304" pitchFamily="18" charset="0"/>
              </a:rPr>
            </a:br>
            <a:r>
              <a:rPr kumimoji="0" lang="zh-CN" altLang="en-US" sz="3200" i="0" u="none" strike="noStrike" cap="none" normalizeH="0" baseline="0" dirty="0" smtClean="0">
                <a:ln>
                  <a:noFill/>
                </a:ln>
                <a:solidFill>
                  <a:srgbClr val="000000"/>
                </a:solidFill>
                <a:effectLst/>
                <a:latin typeface="Times New Roman" panose="02020603050405020304" pitchFamily="18" charset="0"/>
                <a:cs typeface="Times New Roman" panose="02020603050405020304" pitchFamily="18" charset="0"/>
              </a:rPr>
              <a:t> </a:t>
            </a:r>
            <a:r>
              <a:rPr kumimoji="0" lang="zh-CN" altLang="en-US" sz="3200" i="0" u="none" strike="noStrike" cap="none" normalizeH="0" baseline="0" dirty="0" smtClean="0">
                <a:ln>
                  <a:noFill/>
                </a:ln>
                <a:solidFill>
                  <a:srgbClr val="FF0000"/>
                </a:solidFill>
                <a:effectLst/>
                <a:latin typeface="Times New Roman" panose="02020603050405020304" pitchFamily="18" charset="0"/>
                <a:cs typeface="Times New Roman" panose="02020603050405020304" pitchFamily="18" charset="0"/>
              </a:rPr>
              <a:t>人称：</a:t>
            </a:r>
            <a:r>
              <a:rPr kumimoji="0" lang="zh-CN" altLang="en-US" sz="3200" i="0" u="none" strike="noStrike" cap="none" normalizeH="0" baseline="0" dirty="0" smtClean="0">
                <a:ln>
                  <a:noFill/>
                </a:ln>
                <a:solidFill>
                  <a:srgbClr val="000000"/>
                </a:solidFill>
                <a:effectLst/>
                <a:latin typeface="Times New Roman" panose="02020603050405020304" pitchFamily="18" charset="0"/>
                <a:cs typeface="Times New Roman" panose="02020603050405020304" pitchFamily="18" charset="0"/>
              </a:rPr>
              <a:t>第二人称</a:t>
            </a:r>
            <a:endParaRPr kumimoji="0" lang="zh-CN" altLang="en-US" sz="320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20000"/>
              </a:lnSpc>
              <a:spcBef>
                <a:spcPct val="0"/>
              </a:spcBef>
              <a:spcAft>
                <a:spcPct val="0"/>
              </a:spcAft>
              <a:buClrTx/>
              <a:buSzTx/>
              <a:buFontTx/>
              <a:buNone/>
            </a:pPr>
            <a:r>
              <a:rPr kumimoji="0" lang="zh-CN" altLang="en-US" sz="3200" i="0" u="none" strike="noStrike" cap="none" normalizeH="0" baseline="0" dirty="0" smtClean="0">
                <a:ln>
                  <a:noFill/>
                </a:ln>
                <a:solidFill>
                  <a:srgbClr val="000000"/>
                </a:solidFill>
                <a:effectLst/>
                <a:latin typeface="Times New Roman" panose="02020603050405020304" pitchFamily="18" charset="0"/>
                <a:cs typeface="Times New Roman" panose="02020603050405020304" pitchFamily="18" charset="0"/>
              </a:rPr>
              <a:t> </a:t>
            </a:r>
            <a:r>
              <a:rPr kumimoji="0" lang="zh-CN" altLang="en-US" sz="3200" i="0" u="none" strike="noStrike" cap="none" normalizeH="0" baseline="0" dirty="0" smtClean="0">
                <a:ln>
                  <a:noFill/>
                </a:ln>
                <a:solidFill>
                  <a:srgbClr val="FF0000"/>
                </a:solidFill>
                <a:effectLst/>
                <a:latin typeface="Times New Roman" panose="02020603050405020304" pitchFamily="18" charset="0"/>
                <a:cs typeface="Times New Roman" panose="02020603050405020304" pitchFamily="18" charset="0"/>
              </a:rPr>
              <a:t>句式：</a:t>
            </a:r>
            <a:r>
              <a:rPr kumimoji="0" lang="zh-CN" altLang="en-US" sz="3200" i="0" u="none" strike="noStrike" cap="none" normalizeH="0" baseline="0" dirty="0" smtClean="0">
                <a:ln>
                  <a:noFill/>
                </a:ln>
                <a:solidFill>
                  <a:srgbClr val="000000"/>
                </a:solidFill>
                <a:effectLst/>
                <a:latin typeface="Times New Roman" panose="02020603050405020304" pitchFamily="18" charset="0"/>
                <a:cs typeface="Times New Roman" panose="02020603050405020304" pitchFamily="18" charset="0"/>
              </a:rPr>
              <a:t>介绍食物制作方法时常用祈使句</a:t>
            </a:r>
            <a:endParaRPr kumimoji="0" lang="zh-CN" altLang="en-US" sz="320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arn(inVertical)">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3" name="矩形 2"/>
          <p:cNvSpPr/>
          <p:nvPr/>
        </p:nvSpPr>
        <p:spPr>
          <a:xfrm>
            <a:off x="839416" y="620688"/>
            <a:ext cx="2810385" cy="660117"/>
          </a:xfrm>
          <a:prstGeom prst="rect">
            <a:avLst/>
          </a:prstGeom>
        </p:spPr>
        <p:txBody>
          <a:bodyPr wrap="none">
            <a:spAutoFit/>
          </a:bodyPr>
          <a:lstStyle/>
          <a:p>
            <a:pPr lvl="0">
              <a:lnSpc>
                <a:spcPct val="120000"/>
              </a:lnSpc>
            </a:pPr>
            <a:r>
              <a:rPr lang="zh-CN" altLang="zh-CN" dirty="0" smtClean="0">
                <a:solidFill>
                  <a:srgbClr val="CC66FF"/>
                </a:solidFill>
                <a:cs typeface="Times New Roman" panose="02020603050405020304" pitchFamily="18" charset="0"/>
              </a:rPr>
              <a:t>【</a:t>
            </a:r>
            <a:r>
              <a:rPr lang="zh-CN" altLang="en-US" dirty="0" smtClean="0">
                <a:solidFill>
                  <a:srgbClr val="CC66FF"/>
                </a:solidFill>
                <a:cs typeface="Times New Roman" panose="02020603050405020304" pitchFamily="18" charset="0"/>
              </a:rPr>
              <a:t>头脑风暴</a:t>
            </a:r>
            <a:r>
              <a:rPr lang="zh-CN" altLang="zh-CN" dirty="0" smtClean="0">
                <a:solidFill>
                  <a:srgbClr val="CC66FF"/>
                </a:solidFill>
                <a:cs typeface="Times New Roman" panose="02020603050405020304" pitchFamily="18" charset="0"/>
              </a:rPr>
              <a:t>】</a:t>
            </a:r>
            <a:endParaRPr lang="zh-CN" altLang="zh-CN" dirty="0">
              <a:solidFill>
                <a:srgbClr val="CC66FF"/>
              </a:solidFill>
              <a:cs typeface="Times New Roman" panose="02020603050405020304" pitchFamily="18" charset="0"/>
            </a:endParaRPr>
          </a:p>
        </p:txBody>
      </p:sp>
      <p:pic>
        <p:nvPicPr>
          <p:cNvPr id="4" name="图片 3"/>
          <p:cNvPicPr>
            <a:picLocks noChangeAspect="1"/>
          </p:cNvPicPr>
          <p:nvPr/>
        </p:nvPicPr>
        <p:blipFill>
          <a:blip r:embed="rId2"/>
          <a:stretch>
            <a:fillRect/>
          </a:stretch>
        </p:blipFill>
        <p:spPr>
          <a:xfrm>
            <a:off x="1559496" y="1412776"/>
            <a:ext cx="9505056" cy="4416288"/>
          </a:xfrm>
          <a:prstGeom prst="rect">
            <a:avLst/>
          </a:prstGeom>
        </p:spPr>
      </p:pic>
    </p:spTree>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3" name="Rectangle 1"/>
          <p:cNvSpPr>
            <a:spLocks noChangeArrowheads="1"/>
          </p:cNvSpPr>
          <p:nvPr/>
        </p:nvSpPr>
        <p:spPr bwMode="auto">
          <a:xfrm>
            <a:off x="623392" y="503094"/>
            <a:ext cx="316835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b="1" i="0" u="none" strike="noStrike" cap="none" normalizeH="0" baseline="0" dirty="0" smtClean="0">
                <a:ln>
                  <a:noFill/>
                </a:ln>
                <a:solidFill>
                  <a:srgbClr val="CC66FF"/>
                </a:solidFill>
                <a:effectLst/>
                <a:ea typeface="+mn-ea"/>
                <a:cs typeface="Times New Roman" panose="02020603050405020304" pitchFamily="18" charset="0"/>
              </a:rPr>
              <a:t>【</a:t>
            </a:r>
            <a:r>
              <a:rPr kumimoji="0" lang="zh-CN" b="1" i="0" u="none" strike="noStrike" cap="none" normalizeH="0" baseline="0" dirty="0" smtClean="0">
                <a:ln>
                  <a:noFill/>
                </a:ln>
                <a:solidFill>
                  <a:srgbClr val="CC66FF"/>
                </a:solidFill>
                <a:effectLst/>
                <a:ea typeface="+mn-ea"/>
                <a:cs typeface="Times New Roman" panose="02020603050405020304" pitchFamily="18" charset="0"/>
              </a:rPr>
              <a:t>提供素材</a:t>
            </a:r>
            <a:r>
              <a:rPr kumimoji="0" lang="zh-CN" altLang="zh-CN" b="1" i="0" u="none" strike="noStrike" cap="none" normalizeH="0" baseline="0" dirty="0" smtClean="0">
                <a:ln>
                  <a:noFill/>
                </a:ln>
                <a:solidFill>
                  <a:srgbClr val="CC66FF"/>
                </a:solidFill>
                <a:effectLst/>
                <a:ea typeface="+mn-ea"/>
                <a:cs typeface="Times New Roman" panose="02020603050405020304" pitchFamily="18" charset="0"/>
              </a:rPr>
              <a:t>】</a:t>
            </a:r>
            <a:endParaRPr kumimoji="0" lang="en-US" altLang="zh-CN" b="1" i="0" u="none" strike="noStrike" cap="none" normalizeH="0" baseline="0" dirty="0" smtClean="0">
              <a:ln>
                <a:noFill/>
              </a:ln>
              <a:solidFill>
                <a:srgbClr val="CC66FF"/>
              </a:solidFill>
              <a:effectLst/>
              <a:ea typeface="+mn-ea"/>
              <a:cs typeface="Times New Roman" panose="02020603050405020304" pitchFamily="18" charset="0"/>
            </a:endParaRPr>
          </a:p>
        </p:txBody>
      </p:sp>
      <p:sp>
        <p:nvSpPr>
          <p:cNvPr id="4" name="矩形 3"/>
          <p:cNvSpPr/>
          <p:nvPr/>
        </p:nvSpPr>
        <p:spPr>
          <a:xfrm>
            <a:off x="5663952" y="764704"/>
            <a:ext cx="1059906" cy="615553"/>
          </a:xfrm>
          <a:prstGeom prst="rect">
            <a:avLst/>
          </a:prstGeom>
        </p:spPr>
        <p:txBody>
          <a:bodyPr wrap="none">
            <a:spAutoFit/>
          </a:bodyPr>
          <a:lstStyle/>
          <a:p>
            <a:pPr lvl="0"/>
            <a:r>
              <a:rPr lang="zh-CN" altLang="zh-CN" dirty="0">
                <a:solidFill>
                  <a:srgbClr val="FF0000"/>
                </a:solidFill>
                <a:ea typeface="+mn-ea"/>
                <a:cs typeface="Times New Roman" panose="02020603050405020304" pitchFamily="18" charset="0"/>
              </a:rPr>
              <a:t>语块</a:t>
            </a:r>
            <a:endParaRPr lang="zh-CN" altLang="zh-CN" b="0" dirty="0">
              <a:solidFill>
                <a:srgbClr val="FF0000"/>
              </a:solidFill>
              <a:ea typeface="+mn-ea"/>
              <a:cs typeface="Times New Roman" panose="02020603050405020304" pitchFamily="18" charset="0"/>
            </a:endParaRPr>
          </a:p>
        </p:txBody>
      </p:sp>
      <p:graphicFrame>
        <p:nvGraphicFramePr>
          <p:cNvPr id="10" name="表格 9"/>
          <p:cNvGraphicFramePr>
            <a:graphicFrameLocks noGrp="1"/>
          </p:cNvGraphicFramePr>
          <p:nvPr/>
        </p:nvGraphicFramePr>
        <p:xfrm>
          <a:off x="1055440" y="1556792"/>
          <a:ext cx="10369152" cy="4538980"/>
        </p:xfrm>
        <a:graphic>
          <a:graphicData uri="http://schemas.openxmlformats.org/drawingml/2006/table">
            <a:tbl>
              <a:tblPr firstRow="1" bandRow="1"/>
              <a:tblGrid>
                <a:gridCol w="2376264"/>
                <a:gridCol w="7992888"/>
              </a:tblGrid>
              <a:tr h="370840">
                <a:tc>
                  <a:txBody>
                    <a:bodyPr/>
                    <a:lstStyle>
                      <a:lvl1pPr marL="0" algn="l" defTabSz="914400" rtl="0" eaLnBrk="1" latinLnBrk="0" hangingPunct="1">
                        <a:defRPr sz="1800" b="1" kern="1200">
                          <a:solidFill>
                            <a:schemeClr val="dk1"/>
                          </a:solidFill>
                          <a:latin typeface="Calibri" panose="020F0502020204030204"/>
                        </a:defRPr>
                      </a:lvl1pPr>
                      <a:lvl2pPr marL="457200" algn="l" defTabSz="914400" rtl="0" eaLnBrk="1" latinLnBrk="0" hangingPunct="1">
                        <a:defRPr sz="1800" b="1" kern="1200">
                          <a:solidFill>
                            <a:schemeClr val="dk1"/>
                          </a:solidFill>
                          <a:latin typeface="Calibri" panose="020F0502020204030204"/>
                        </a:defRPr>
                      </a:lvl2pPr>
                      <a:lvl3pPr marL="914400" algn="l" defTabSz="914400" rtl="0" eaLnBrk="1" latinLnBrk="0" hangingPunct="1">
                        <a:defRPr sz="1800" b="1" kern="1200">
                          <a:solidFill>
                            <a:schemeClr val="dk1"/>
                          </a:solidFill>
                          <a:latin typeface="Calibri" panose="020F0502020204030204"/>
                        </a:defRPr>
                      </a:lvl3pPr>
                      <a:lvl4pPr marL="1371600" algn="l" defTabSz="914400" rtl="0" eaLnBrk="1" latinLnBrk="0" hangingPunct="1">
                        <a:defRPr sz="1800" b="1" kern="1200">
                          <a:solidFill>
                            <a:schemeClr val="dk1"/>
                          </a:solidFill>
                          <a:latin typeface="Calibri" panose="020F0502020204030204"/>
                        </a:defRPr>
                      </a:lvl4pPr>
                      <a:lvl5pPr marL="1828800" algn="l" defTabSz="914400" rtl="0" eaLnBrk="1" latinLnBrk="0" hangingPunct="1">
                        <a:defRPr sz="1800" b="1" kern="1200">
                          <a:solidFill>
                            <a:schemeClr val="dk1"/>
                          </a:solidFill>
                          <a:latin typeface="Calibri" panose="020F0502020204030204"/>
                        </a:defRPr>
                      </a:lvl5pPr>
                      <a:lvl6pPr marL="2286000" algn="l" defTabSz="914400" rtl="0" eaLnBrk="1" latinLnBrk="0" hangingPunct="1">
                        <a:defRPr sz="1800" b="1" kern="1200">
                          <a:solidFill>
                            <a:schemeClr val="dk1"/>
                          </a:solidFill>
                          <a:latin typeface="Calibri" panose="020F0502020204030204"/>
                        </a:defRPr>
                      </a:lvl6pPr>
                      <a:lvl7pPr marL="2743200" algn="l" defTabSz="914400" rtl="0" eaLnBrk="1" latinLnBrk="0" hangingPunct="1">
                        <a:defRPr sz="1800" b="1" kern="1200">
                          <a:solidFill>
                            <a:schemeClr val="dk1"/>
                          </a:solidFill>
                          <a:latin typeface="Calibri" panose="020F0502020204030204"/>
                        </a:defRPr>
                      </a:lvl7pPr>
                      <a:lvl8pPr marL="3200400" algn="l" defTabSz="914400" rtl="0" eaLnBrk="1" latinLnBrk="0" hangingPunct="1">
                        <a:defRPr sz="1800" b="1" kern="1200">
                          <a:solidFill>
                            <a:schemeClr val="dk1"/>
                          </a:solidFill>
                          <a:latin typeface="Calibri" panose="020F0502020204030204"/>
                        </a:defRPr>
                      </a:lvl8pPr>
                      <a:lvl9pPr marL="3657600" algn="l" defTabSz="914400" rtl="0" eaLnBrk="1" latinLnBrk="0" hangingPunct="1">
                        <a:defRPr sz="1800" b="1" kern="1200">
                          <a:solidFill>
                            <a:schemeClr val="dk1"/>
                          </a:solidFill>
                          <a:latin typeface="Calibri" panose="020F0502020204030204"/>
                        </a:defRPr>
                      </a:lvl9pPr>
                    </a:lstStyle>
                    <a:p>
                      <a:pPr>
                        <a:lnSpc>
                          <a:spcPct val="114000"/>
                        </a:lnSpc>
                      </a:pPr>
                      <a:r>
                        <a:rPr lang="en-US" altLang="zh-CN" sz="3200" dirty="0" smtClean="0">
                          <a:solidFill>
                            <a:srgbClr val="CC00FF"/>
                          </a:solidFill>
                          <a:latin typeface="Times New Roman" panose="02020603050405020304" pitchFamily="18" charset="0"/>
                          <a:cs typeface="Times New Roman" panose="02020603050405020304" pitchFamily="18" charset="0"/>
                        </a:rPr>
                        <a:t>Ingredients</a:t>
                      </a:r>
                      <a:endParaRPr lang="en-US" altLang="zh-CN" sz="3200" dirty="0" smtClean="0">
                        <a:solidFill>
                          <a:srgbClr val="CC00FF"/>
                        </a:solidFill>
                        <a:latin typeface="Times New Roman" panose="02020603050405020304" pitchFamily="18" charset="0"/>
                        <a:cs typeface="Times New Roman" panose="02020603050405020304" pitchFamily="18" charset="0"/>
                      </a:endParaRPr>
                    </a:p>
                    <a:p>
                      <a:pPr>
                        <a:lnSpc>
                          <a:spcPct val="114000"/>
                        </a:lnSpc>
                      </a:pPr>
                      <a:endParaRPr lang="zh-CN" altLang="en-US" sz="3200" dirty="0">
                        <a:latin typeface="Times New Roman" panose="02020603050405020304" pitchFamily="18" charset="0"/>
                        <a:cs typeface="Times New Roman" panose="02020603050405020304" pitchFamily="18" charset="0"/>
                      </a:endParaRPr>
                    </a:p>
                  </a:txBody>
                  <a:tcPr anchor="ctr">
                    <a:lnL w="12700" cmpd="sng">
                      <a:solidFill>
                        <a:srgbClr val="FFC000"/>
                      </a:solidFill>
                    </a:lnL>
                    <a:lnR w="12700" cmpd="sng">
                      <a:solidFill>
                        <a:srgbClr val="FFC000"/>
                      </a:solidFill>
                    </a:lnR>
                    <a:lnT w="12700" cmpd="sng">
                      <a:solidFill>
                        <a:srgbClr val="FFC000"/>
                      </a:solidFill>
                    </a:lnT>
                    <a:lnB w="12700" cmpd="sng">
                      <a:solidFill>
                        <a:srgbClr val="FFC000"/>
                      </a:solidFill>
                    </a:lnB>
                    <a:lnTlToBr w="12700" cmpd="sng">
                      <a:noFill/>
                      <a:prstDash val="solid"/>
                    </a:lnTlToBr>
                    <a:lnBlToTr w="12700" cmpd="sng">
                      <a:noFill/>
                      <a:prstDash val="solid"/>
                    </a:lnBlToTr>
                    <a:solidFill>
                      <a:srgbClr val="FFC000">
                        <a:tint val="20000"/>
                      </a:srgbClr>
                    </a:solidFill>
                  </a:tcPr>
                </a:tc>
                <a:tc>
                  <a:txBody>
                    <a:bodyPr/>
                    <a:lstStyle>
                      <a:lvl1pPr marL="0" algn="l" defTabSz="914400" rtl="0" eaLnBrk="1" latinLnBrk="0" hangingPunct="1">
                        <a:defRPr sz="1800" b="1" kern="1200">
                          <a:solidFill>
                            <a:schemeClr val="dk1"/>
                          </a:solidFill>
                          <a:latin typeface="Calibri" panose="020F0502020204030204"/>
                        </a:defRPr>
                      </a:lvl1pPr>
                      <a:lvl2pPr marL="457200" algn="l" defTabSz="914400" rtl="0" eaLnBrk="1" latinLnBrk="0" hangingPunct="1">
                        <a:defRPr sz="1800" b="1" kern="1200">
                          <a:solidFill>
                            <a:schemeClr val="dk1"/>
                          </a:solidFill>
                          <a:latin typeface="Calibri" panose="020F0502020204030204"/>
                        </a:defRPr>
                      </a:lvl2pPr>
                      <a:lvl3pPr marL="914400" algn="l" defTabSz="914400" rtl="0" eaLnBrk="1" latinLnBrk="0" hangingPunct="1">
                        <a:defRPr sz="1800" b="1" kern="1200">
                          <a:solidFill>
                            <a:schemeClr val="dk1"/>
                          </a:solidFill>
                          <a:latin typeface="Calibri" panose="020F0502020204030204"/>
                        </a:defRPr>
                      </a:lvl3pPr>
                      <a:lvl4pPr marL="1371600" algn="l" defTabSz="914400" rtl="0" eaLnBrk="1" latinLnBrk="0" hangingPunct="1">
                        <a:defRPr sz="1800" b="1" kern="1200">
                          <a:solidFill>
                            <a:schemeClr val="dk1"/>
                          </a:solidFill>
                          <a:latin typeface="Calibri" panose="020F0502020204030204"/>
                        </a:defRPr>
                      </a:lvl4pPr>
                      <a:lvl5pPr marL="1828800" algn="l" defTabSz="914400" rtl="0" eaLnBrk="1" latinLnBrk="0" hangingPunct="1">
                        <a:defRPr sz="1800" b="1" kern="1200">
                          <a:solidFill>
                            <a:schemeClr val="dk1"/>
                          </a:solidFill>
                          <a:latin typeface="Calibri" panose="020F0502020204030204"/>
                        </a:defRPr>
                      </a:lvl5pPr>
                      <a:lvl6pPr marL="2286000" algn="l" defTabSz="914400" rtl="0" eaLnBrk="1" latinLnBrk="0" hangingPunct="1">
                        <a:defRPr sz="1800" b="1" kern="1200">
                          <a:solidFill>
                            <a:schemeClr val="dk1"/>
                          </a:solidFill>
                          <a:latin typeface="Calibri" panose="020F0502020204030204"/>
                        </a:defRPr>
                      </a:lvl6pPr>
                      <a:lvl7pPr marL="2743200" algn="l" defTabSz="914400" rtl="0" eaLnBrk="1" latinLnBrk="0" hangingPunct="1">
                        <a:defRPr sz="1800" b="1" kern="1200">
                          <a:solidFill>
                            <a:schemeClr val="dk1"/>
                          </a:solidFill>
                          <a:latin typeface="Calibri" panose="020F0502020204030204"/>
                        </a:defRPr>
                      </a:lvl7pPr>
                      <a:lvl8pPr marL="3200400" algn="l" defTabSz="914400" rtl="0" eaLnBrk="1" latinLnBrk="0" hangingPunct="1">
                        <a:defRPr sz="1800" b="1" kern="1200">
                          <a:solidFill>
                            <a:schemeClr val="dk1"/>
                          </a:solidFill>
                          <a:latin typeface="Calibri" panose="020F0502020204030204"/>
                        </a:defRPr>
                      </a:lvl8pPr>
                      <a:lvl9pPr marL="3657600" algn="l" defTabSz="914400" rtl="0" eaLnBrk="1" latinLnBrk="0" hangingPunct="1">
                        <a:defRPr sz="1800" b="1" kern="1200">
                          <a:solidFill>
                            <a:schemeClr val="dk1"/>
                          </a:solidFill>
                          <a:latin typeface="Calibri" panose="020F0502020204030204"/>
                        </a:defRPr>
                      </a:lvl9pPr>
                    </a:lstStyle>
                    <a:p>
                      <a:pPr>
                        <a:lnSpc>
                          <a:spcPct val="114000"/>
                        </a:lnSpc>
                      </a:pPr>
                      <a:r>
                        <a:rPr lang="en-US" altLang="zh-CN" sz="3200" dirty="0" smtClean="0">
                          <a:solidFill>
                            <a:srgbClr val="0070C0"/>
                          </a:solidFill>
                          <a:latin typeface="Times New Roman" panose="02020603050405020304" pitchFamily="18" charset="0"/>
                          <a:cs typeface="Times New Roman" panose="02020603050405020304" pitchFamily="18" charset="0"/>
                        </a:rPr>
                        <a:t>Fruit:</a:t>
                      </a:r>
                      <a:r>
                        <a:rPr lang="en-US" altLang="zh-CN" sz="3200" dirty="0" smtClean="0">
                          <a:latin typeface="Times New Roman" panose="02020603050405020304" pitchFamily="18" charset="0"/>
                          <a:cs typeface="Times New Roman" panose="02020603050405020304" pitchFamily="18" charset="0"/>
                        </a:rPr>
                        <a:t> apple, banana, strawberry, watermelon, orange ...</a:t>
                      </a:r>
                      <a:endParaRPr lang="en-US" altLang="zh-CN" sz="3200" dirty="0" smtClean="0">
                        <a:latin typeface="Times New Roman" panose="02020603050405020304" pitchFamily="18" charset="0"/>
                        <a:cs typeface="Times New Roman" panose="02020603050405020304" pitchFamily="18" charset="0"/>
                      </a:endParaRPr>
                    </a:p>
                    <a:p>
                      <a:pPr>
                        <a:lnSpc>
                          <a:spcPct val="114000"/>
                        </a:lnSpc>
                      </a:pPr>
                      <a:r>
                        <a:rPr lang="en-US" altLang="zh-CN" sz="3200" dirty="0" smtClean="0">
                          <a:solidFill>
                            <a:srgbClr val="0070C0"/>
                          </a:solidFill>
                          <a:latin typeface="Times New Roman" panose="02020603050405020304" pitchFamily="18" charset="0"/>
                          <a:cs typeface="Times New Roman" panose="02020603050405020304" pitchFamily="18" charset="0"/>
                        </a:rPr>
                        <a:t>Vegetables:</a:t>
                      </a:r>
                      <a:r>
                        <a:rPr lang="en-US" altLang="zh-CN" sz="3200" dirty="0" smtClean="0">
                          <a:latin typeface="Times New Roman" panose="02020603050405020304" pitchFamily="18" charset="0"/>
                          <a:cs typeface="Times New Roman" panose="02020603050405020304" pitchFamily="18" charset="0"/>
                        </a:rPr>
                        <a:t> onion, potato, carrot, lettuce, cabbage, tomato ...</a:t>
                      </a:r>
                      <a:endParaRPr lang="en-US" altLang="zh-CN" sz="3200" dirty="0" smtClean="0">
                        <a:latin typeface="Times New Roman" panose="02020603050405020304" pitchFamily="18" charset="0"/>
                        <a:cs typeface="Times New Roman" panose="02020603050405020304" pitchFamily="18" charset="0"/>
                      </a:endParaRPr>
                    </a:p>
                    <a:p>
                      <a:pPr>
                        <a:lnSpc>
                          <a:spcPct val="114000"/>
                        </a:lnSpc>
                      </a:pPr>
                      <a:r>
                        <a:rPr lang="en-US" altLang="zh-CN" sz="3200" dirty="0" smtClean="0">
                          <a:solidFill>
                            <a:srgbClr val="0070C0"/>
                          </a:solidFill>
                          <a:latin typeface="Times New Roman" panose="02020603050405020304" pitchFamily="18" charset="0"/>
                          <a:cs typeface="Times New Roman" panose="02020603050405020304" pitchFamily="18" charset="0"/>
                        </a:rPr>
                        <a:t>Meat:</a:t>
                      </a:r>
                      <a:r>
                        <a:rPr lang="en-US" altLang="zh-CN" sz="3200" dirty="0" smtClean="0">
                          <a:latin typeface="Times New Roman" panose="02020603050405020304" pitchFamily="18" charset="0"/>
                          <a:cs typeface="Times New Roman" panose="02020603050405020304" pitchFamily="18" charset="0"/>
                        </a:rPr>
                        <a:t> beef, chicken, mutton ...</a:t>
                      </a:r>
                      <a:endParaRPr lang="en-US" altLang="zh-CN" sz="3200" dirty="0" smtClean="0">
                        <a:latin typeface="Times New Roman" panose="02020603050405020304" pitchFamily="18" charset="0"/>
                        <a:cs typeface="Times New Roman" panose="02020603050405020304" pitchFamily="18" charset="0"/>
                      </a:endParaRPr>
                    </a:p>
                    <a:p>
                      <a:pPr>
                        <a:lnSpc>
                          <a:spcPct val="114000"/>
                        </a:lnSpc>
                      </a:pPr>
                      <a:r>
                        <a:rPr lang="en-US" altLang="zh-CN" sz="3200" dirty="0" smtClean="0">
                          <a:solidFill>
                            <a:srgbClr val="0070C0"/>
                          </a:solidFill>
                          <a:latin typeface="Times New Roman" panose="02020603050405020304" pitchFamily="18" charset="0"/>
                          <a:cs typeface="Times New Roman" panose="02020603050405020304" pitchFamily="18" charset="0"/>
                        </a:rPr>
                        <a:t>Others: </a:t>
                      </a:r>
                      <a:r>
                        <a:rPr lang="en-US" altLang="zh-CN" sz="3200" dirty="0" smtClean="0">
                          <a:latin typeface="Times New Roman" panose="02020603050405020304" pitchFamily="18" charset="0"/>
                          <a:cs typeface="Times New Roman" panose="02020603050405020304" pitchFamily="18" charset="0"/>
                        </a:rPr>
                        <a:t>salt, sugar, pepper, oil, vinegar (</a:t>
                      </a:r>
                      <a:r>
                        <a:rPr lang="zh-CN" altLang="en-US" sz="3200" dirty="0" smtClean="0">
                          <a:latin typeface="Times New Roman" panose="02020603050405020304" pitchFamily="18" charset="0"/>
                          <a:cs typeface="Times New Roman" panose="02020603050405020304" pitchFamily="18" charset="0"/>
                        </a:rPr>
                        <a:t>醋</a:t>
                      </a:r>
                      <a:r>
                        <a:rPr lang="en-US" altLang="zh-CN" sz="3200" dirty="0" smtClean="0">
                          <a:latin typeface="Times New Roman" panose="02020603050405020304" pitchFamily="18" charset="0"/>
                          <a:cs typeface="Times New Roman" panose="02020603050405020304" pitchFamily="18" charset="0"/>
                        </a:rPr>
                        <a:t>), ginger (</a:t>
                      </a:r>
                      <a:r>
                        <a:rPr lang="zh-CN" altLang="en-US" sz="3200" dirty="0" smtClean="0">
                          <a:latin typeface="Times New Roman" panose="02020603050405020304" pitchFamily="18" charset="0"/>
                          <a:cs typeface="Times New Roman" panose="02020603050405020304" pitchFamily="18" charset="0"/>
                        </a:rPr>
                        <a:t>姜</a:t>
                      </a:r>
                      <a:r>
                        <a:rPr lang="en-US" altLang="zh-CN" sz="3200" dirty="0" smtClean="0">
                          <a:latin typeface="Times New Roman" panose="02020603050405020304" pitchFamily="18" charset="0"/>
                          <a:cs typeface="Times New Roman" panose="02020603050405020304" pitchFamily="18" charset="0"/>
                        </a:rPr>
                        <a:t>), yogurt, honey, butter, milk, flour (</a:t>
                      </a:r>
                      <a:r>
                        <a:rPr lang="zh-CN" altLang="en-US" sz="3200" dirty="0" smtClean="0">
                          <a:latin typeface="Times New Roman" panose="02020603050405020304" pitchFamily="18" charset="0"/>
                          <a:cs typeface="Times New Roman" panose="02020603050405020304" pitchFamily="18" charset="0"/>
                        </a:rPr>
                        <a:t>面粉</a:t>
                      </a:r>
                      <a:r>
                        <a:rPr lang="en-US" altLang="zh-CN" sz="3200" dirty="0" smtClean="0">
                          <a:latin typeface="Times New Roman" panose="02020603050405020304" pitchFamily="18" charset="0"/>
                          <a:cs typeface="Times New Roman" panose="02020603050405020304" pitchFamily="18" charset="0"/>
                        </a:rPr>
                        <a:t>), egg, cheese ...</a:t>
                      </a:r>
                      <a:endParaRPr lang="zh-CN" altLang="en-US" sz="3200" dirty="0">
                        <a:latin typeface="Times New Roman" panose="02020603050405020304" pitchFamily="18" charset="0"/>
                        <a:cs typeface="Times New Roman" panose="02020603050405020304" pitchFamily="18" charset="0"/>
                      </a:endParaRPr>
                    </a:p>
                  </a:txBody>
                  <a:tcPr anchor="ctr">
                    <a:lnL w="12700" cmpd="sng">
                      <a:solidFill>
                        <a:srgbClr val="FFC000"/>
                      </a:solidFill>
                    </a:lnL>
                    <a:lnR w="12700" cmpd="sng">
                      <a:solidFill>
                        <a:srgbClr val="FFC000"/>
                      </a:solidFill>
                    </a:lnR>
                    <a:lnT w="12700" cmpd="sng">
                      <a:solidFill>
                        <a:srgbClr val="FFC000"/>
                      </a:solidFill>
                    </a:lnT>
                    <a:lnB w="12700" cmpd="sng">
                      <a:solidFill>
                        <a:srgbClr val="FFC000"/>
                      </a:solidFill>
                    </a:lnB>
                    <a:lnTlToBr w="12700" cmpd="sng">
                      <a:noFill/>
                      <a:prstDash val="solid"/>
                    </a:lnTlToBr>
                    <a:lnBlToTr w="12700" cmpd="sng">
                      <a:noFill/>
                      <a:prstDash val="solid"/>
                    </a:lnBlToTr>
                    <a:solidFill>
                      <a:srgbClr val="FFC000">
                        <a:tint val="20000"/>
                      </a:srgbClr>
                    </a:solidFill>
                  </a:tcPr>
                </a:tc>
              </a:tr>
            </a:tbl>
          </a:graphicData>
        </a:graphic>
      </p:graphicFrame>
    </p:spTree>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graphicFrame>
        <p:nvGraphicFramePr>
          <p:cNvPr id="2" name="表格 1"/>
          <p:cNvGraphicFramePr>
            <a:graphicFrameLocks noGrp="1"/>
          </p:cNvGraphicFramePr>
          <p:nvPr/>
        </p:nvGraphicFramePr>
        <p:xfrm>
          <a:off x="839416" y="1052736"/>
          <a:ext cx="10945216" cy="4681728"/>
        </p:xfrm>
        <a:graphic>
          <a:graphicData uri="http://schemas.openxmlformats.org/drawingml/2006/table">
            <a:tbl>
              <a:tblPr firstRow="1" bandRow="1"/>
              <a:tblGrid>
                <a:gridCol w="3006080"/>
                <a:gridCol w="7939136"/>
              </a:tblGrid>
              <a:tr h="370840">
                <a:tc>
                  <a:txBody>
                    <a:bodyPr/>
                    <a:lstStyle/>
                    <a:p>
                      <a:pPr algn="ctr">
                        <a:lnSpc>
                          <a:spcPct val="120000"/>
                        </a:lnSpc>
                      </a:pPr>
                      <a:r>
                        <a:rPr lang="en-US" sz="3200" b="1" dirty="0">
                          <a:solidFill>
                            <a:srgbClr val="CC00FF"/>
                          </a:solidFill>
                          <a:effectLst/>
                          <a:latin typeface="Times New Roman" panose="02020603050405020304" pitchFamily="18" charset="0"/>
                          <a:cs typeface="Times New Roman" panose="02020603050405020304" pitchFamily="18" charset="0"/>
                        </a:rPr>
                        <a:t>Vessels (</a:t>
                      </a:r>
                      <a:r>
                        <a:rPr lang="zh-CN" altLang="en-US" sz="3200" b="1" dirty="0">
                          <a:solidFill>
                            <a:srgbClr val="CC00FF"/>
                          </a:solidFill>
                          <a:effectLst/>
                          <a:latin typeface="Times New Roman" panose="02020603050405020304" pitchFamily="18" charset="0"/>
                          <a:ea typeface="宋体" panose="02010600030101010101" pitchFamily="2" charset="-122"/>
                          <a:cs typeface="Times New Roman" panose="02020603050405020304" pitchFamily="18" charset="0"/>
                        </a:rPr>
                        <a:t>器皿</a:t>
                      </a:r>
                      <a:r>
                        <a:rPr lang="en-US" altLang="zh-CN" sz="3200" b="1" dirty="0">
                          <a:solidFill>
                            <a:srgbClr val="CC00FF"/>
                          </a:solidFill>
                          <a:effectLst/>
                          <a:latin typeface="Times New Roman" panose="02020603050405020304" pitchFamily="18" charset="0"/>
                          <a:cs typeface="Times New Roman" panose="02020603050405020304" pitchFamily="18" charset="0"/>
                        </a:rPr>
                        <a:t>)</a:t>
                      </a:r>
                      <a:endParaRPr lang="zh-CN" altLang="en-US" sz="3200" b="1" dirty="0">
                        <a:solidFill>
                          <a:srgbClr val="CC00FF"/>
                        </a:solidFill>
                        <a:effectLst/>
                        <a:latin typeface="Times New Roman" panose="02020603050405020304" pitchFamily="18" charset="0"/>
                        <a:cs typeface="Times New Roman" panose="02020603050405020304" pitchFamily="18" charset="0"/>
                      </a:endParaRPr>
                    </a:p>
                    <a:p>
                      <a:pPr algn="ctr">
                        <a:lnSpc>
                          <a:spcPct val="120000"/>
                        </a:lnSpc>
                      </a:pPr>
                      <a:r>
                        <a:rPr lang="en-US" altLang="zh-CN" sz="3200" b="1" dirty="0">
                          <a:solidFill>
                            <a:srgbClr val="CC00FF"/>
                          </a:solidFill>
                          <a:effectLst/>
                          <a:latin typeface="Times New Roman" panose="02020603050405020304" pitchFamily="18" charset="0"/>
                          <a:cs typeface="Times New Roman" panose="02020603050405020304" pitchFamily="18" charset="0"/>
                        </a:rPr>
                        <a:t>&amp; </a:t>
                      </a:r>
                      <a:r>
                        <a:rPr lang="en-US" sz="3200" b="1" dirty="0">
                          <a:solidFill>
                            <a:srgbClr val="CC00FF"/>
                          </a:solidFill>
                          <a:effectLst/>
                          <a:latin typeface="Times New Roman" panose="02020603050405020304" pitchFamily="18" charset="0"/>
                          <a:cs typeface="Times New Roman" panose="02020603050405020304" pitchFamily="18" charset="0"/>
                        </a:rPr>
                        <a:t>Tools (</a:t>
                      </a:r>
                      <a:r>
                        <a:rPr lang="zh-CN" altLang="en-US" sz="3200" b="1" dirty="0">
                          <a:solidFill>
                            <a:srgbClr val="CC00FF"/>
                          </a:solidFill>
                          <a:effectLst/>
                          <a:latin typeface="Times New Roman" panose="02020603050405020304" pitchFamily="18" charset="0"/>
                          <a:ea typeface="宋体" panose="02010600030101010101" pitchFamily="2" charset="-122"/>
                          <a:cs typeface="Times New Roman" panose="02020603050405020304" pitchFamily="18" charset="0"/>
                        </a:rPr>
                        <a:t>工具</a:t>
                      </a:r>
                      <a:r>
                        <a:rPr lang="en-US" altLang="zh-CN" sz="3200" b="1" dirty="0">
                          <a:solidFill>
                            <a:srgbClr val="CC00FF"/>
                          </a:solidFill>
                          <a:effectLst/>
                          <a:latin typeface="Times New Roman" panose="02020603050405020304" pitchFamily="18" charset="0"/>
                          <a:cs typeface="Times New Roman" panose="02020603050405020304" pitchFamily="18" charset="0"/>
                        </a:rPr>
                        <a:t>)</a:t>
                      </a:r>
                      <a:endParaRPr lang="zh-CN" altLang="en-US" sz="3200" b="1" dirty="0">
                        <a:solidFill>
                          <a:srgbClr val="CC00FF"/>
                        </a:solidFill>
                        <a:effectLst/>
                        <a:latin typeface="Times New Roman" panose="02020603050405020304" pitchFamily="18" charset="0"/>
                        <a:cs typeface="Times New Roman" panose="02020603050405020304" pitchFamily="18" charset="0"/>
                      </a:endParaRPr>
                    </a:p>
                  </a:txBody>
                  <a:tcPr marL="62861" marR="62861" marT="0" marB="0" anchor="ctr">
                    <a:lnL w="12700" cmpd="sng">
                      <a:solidFill>
                        <a:srgbClr val="FFC000"/>
                      </a:solidFill>
                    </a:lnL>
                    <a:lnR w="12700" cmpd="sng">
                      <a:solidFill>
                        <a:srgbClr val="FFC000"/>
                      </a:solidFill>
                    </a:lnR>
                    <a:lnT w="12700" cmpd="sng">
                      <a:solidFill>
                        <a:srgbClr val="FFC000"/>
                      </a:solidFill>
                    </a:lnT>
                    <a:lnB w="12700" cmpd="sng">
                      <a:solidFill>
                        <a:srgbClr val="FFC000"/>
                      </a:solidFill>
                    </a:lnB>
                    <a:lnTlToBr w="12700" cmpd="sng">
                      <a:noFill/>
                      <a:prstDash val="solid"/>
                    </a:lnTlToBr>
                    <a:lnBlToTr w="12700" cmpd="sng">
                      <a:noFill/>
                      <a:prstDash val="solid"/>
                    </a:lnBlToTr>
                    <a:solidFill>
                      <a:srgbClr val="FFC000">
                        <a:tint val="20000"/>
                      </a:srgbClr>
                    </a:solidFill>
                  </a:tcPr>
                </a:tc>
                <a:tc>
                  <a:txBody>
                    <a:bodyPr/>
                    <a:lstStyle/>
                    <a:p>
                      <a:pPr marL="0" algn="l" defTabSz="914400" rtl="0" eaLnBrk="1" latinLnBrk="0" hangingPunct="1">
                        <a:lnSpc>
                          <a:spcPct val="120000"/>
                        </a:lnSpc>
                      </a:pPr>
                      <a:r>
                        <a:rPr lang="en-US" sz="3200" b="1" kern="1200" dirty="0">
                          <a:solidFill>
                            <a:srgbClr val="0070C0"/>
                          </a:solidFill>
                          <a:latin typeface="Times New Roman" panose="02020603050405020304" pitchFamily="18" charset="0"/>
                          <a:cs typeface="Times New Roman" panose="02020603050405020304" pitchFamily="18" charset="0"/>
                        </a:rPr>
                        <a:t>Vessels: </a:t>
                      </a:r>
                      <a:r>
                        <a:rPr lang="en-US" sz="3200" b="1" kern="1200" dirty="0">
                          <a:solidFill>
                            <a:schemeClr val="tx1"/>
                          </a:solidFill>
                          <a:latin typeface="Times New Roman" panose="02020603050405020304" pitchFamily="18" charset="0"/>
                          <a:cs typeface="Times New Roman" panose="02020603050405020304" pitchFamily="18" charset="0"/>
                        </a:rPr>
                        <a:t>pot, spoon, plate, bowl, cup, glass ...</a:t>
                      </a:r>
                      <a:endParaRPr lang="en-US" sz="3200" b="1" kern="1200" dirty="0">
                        <a:solidFill>
                          <a:schemeClr val="tx1"/>
                        </a:solidFill>
                        <a:latin typeface="Times New Roman" panose="02020603050405020304" pitchFamily="18" charset="0"/>
                        <a:cs typeface="Times New Roman" panose="02020603050405020304" pitchFamily="18" charset="0"/>
                      </a:endParaRPr>
                    </a:p>
                    <a:p>
                      <a:pPr marL="0" algn="l" defTabSz="914400" rtl="0" eaLnBrk="1" latinLnBrk="0" hangingPunct="1">
                        <a:lnSpc>
                          <a:spcPct val="120000"/>
                        </a:lnSpc>
                      </a:pPr>
                      <a:r>
                        <a:rPr lang="en-US" sz="3200" b="1" kern="1200" dirty="0">
                          <a:solidFill>
                            <a:srgbClr val="0070C0"/>
                          </a:solidFill>
                          <a:latin typeface="Times New Roman" panose="02020603050405020304" pitchFamily="18" charset="0"/>
                          <a:cs typeface="Times New Roman" panose="02020603050405020304" pitchFamily="18" charset="0"/>
                        </a:rPr>
                        <a:t>Tools: </a:t>
                      </a:r>
                      <a:r>
                        <a:rPr lang="en-US" sz="3200" b="1" kern="1200" dirty="0">
                          <a:solidFill>
                            <a:schemeClr val="tx1"/>
                          </a:solidFill>
                          <a:latin typeface="Times New Roman" panose="02020603050405020304" pitchFamily="18" charset="0"/>
                          <a:cs typeface="Times New Roman" panose="02020603050405020304" pitchFamily="18" charset="0"/>
                        </a:rPr>
                        <a:t>blender, oven, knife </a:t>
                      </a:r>
                      <a:r>
                        <a:rPr lang="en-US" altLang="zh-CN" sz="3200" b="1" kern="1200" dirty="0" smtClean="0">
                          <a:solidFill>
                            <a:schemeClr val="tx1"/>
                          </a:solidFill>
                          <a:latin typeface="Times New Roman" panose="02020603050405020304" pitchFamily="18" charset="0"/>
                          <a:cs typeface="Times New Roman" panose="02020603050405020304" pitchFamily="18" charset="0"/>
                        </a:rPr>
                        <a:t>...</a:t>
                      </a:r>
                      <a:endParaRPr lang="zh-CN" altLang="en-US" sz="3200" b="1" kern="1200" dirty="0">
                        <a:solidFill>
                          <a:schemeClr val="tx1"/>
                        </a:solidFill>
                        <a:latin typeface="Times New Roman" panose="02020603050405020304" pitchFamily="18" charset="0"/>
                        <a:cs typeface="Times New Roman" panose="02020603050405020304" pitchFamily="18" charset="0"/>
                      </a:endParaRPr>
                    </a:p>
                  </a:txBody>
                  <a:tcPr marL="62861" marR="62861" marT="0" marB="0">
                    <a:lnL w="12700" cmpd="sng">
                      <a:solidFill>
                        <a:srgbClr val="FFC000"/>
                      </a:solidFill>
                    </a:lnL>
                    <a:lnR w="12700" cmpd="sng">
                      <a:solidFill>
                        <a:srgbClr val="FFC000"/>
                      </a:solidFill>
                    </a:lnR>
                    <a:lnT w="12700" cmpd="sng">
                      <a:solidFill>
                        <a:srgbClr val="FFC000"/>
                      </a:solidFill>
                    </a:lnT>
                    <a:lnB w="12700" cmpd="sng">
                      <a:solidFill>
                        <a:srgbClr val="FFC000"/>
                      </a:solidFill>
                    </a:lnB>
                    <a:lnTlToBr w="12700" cmpd="sng">
                      <a:noFill/>
                      <a:prstDash val="solid"/>
                    </a:lnTlToBr>
                    <a:lnBlToTr w="12700" cmpd="sng">
                      <a:noFill/>
                      <a:prstDash val="solid"/>
                    </a:lnBlToTr>
                    <a:solidFill>
                      <a:srgbClr val="FFC000">
                        <a:tint val="20000"/>
                      </a:srgbClr>
                    </a:solidFill>
                  </a:tcPr>
                </a:tc>
              </a:tr>
              <a:tr h="370840">
                <a:tc>
                  <a:txBody>
                    <a:bodyPr/>
                    <a:lstStyle/>
                    <a:p>
                      <a:pPr algn="ctr">
                        <a:lnSpc>
                          <a:spcPct val="120000"/>
                        </a:lnSpc>
                      </a:pPr>
                      <a:r>
                        <a:rPr lang="en-US" sz="3200" b="1" dirty="0">
                          <a:solidFill>
                            <a:srgbClr val="CC00FF"/>
                          </a:solidFill>
                          <a:effectLst/>
                          <a:latin typeface="Times New Roman" panose="02020603050405020304" pitchFamily="18" charset="0"/>
                          <a:cs typeface="Times New Roman" panose="02020603050405020304" pitchFamily="18" charset="0"/>
                        </a:rPr>
                        <a:t>Sequences </a:t>
                      </a:r>
                      <a:endParaRPr lang="en-US" sz="3200" b="1" dirty="0" smtClean="0">
                        <a:solidFill>
                          <a:srgbClr val="CC00FF"/>
                        </a:solidFill>
                        <a:effectLst/>
                        <a:latin typeface="Times New Roman" panose="02020603050405020304" pitchFamily="18" charset="0"/>
                        <a:cs typeface="Times New Roman" panose="02020603050405020304" pitchFamily="18" charset="0"/>
                      </a:endParaRPr>
                    </a:p>
                    <a:p>
                      <a:pPr algn="ctr">
                        <a:lnSpc>
                          <a:spcPct val="120000"/>
                        </a:lnSpc>
                      </a:pPr>
                      <a:r>
                        <a:rPr lang="en-US" sz="3200" b="1" dirty="0" smtClean="0">
                          <a:solidFill>
                            <a:srgbClr val="CC00FF"/>
                          </a:solidFill>
                          <a:effectLst/>
                          <a:latin typeface="Times New Roman" panose="02020603050405020304" pitchFamily="18" charset="0"/>
                          <a:cs typeface="Times New Roman" panose="02020603050405020304" pitchFamily="18" charset="0"/>
                        </a:rPr>
                        <a:t>(</a:t>
                      </a:r>
                      <a:r>
                        <a:rPr lang="zh-CN" altLang="en-US" sz="3200" b="1" dirty="0">
                          <a:solidFill>
                            <a:srgbClr val="CC00FF"/>
                          </a:solidFill>
                          <a:effectLst/>
                          <a:latin typeface="Times New Roman" panose="02020603050405020304" pitchFamily="18" charset="0"/>
                          <a:ea typeface="宋体" panose="02010600030101010101" pitchFamily="2" charset="-122"/>
                          <a:cs typeface="Times New Roman" panose="02020603050405020304" pitchFamily="18" charset="0"/>
                        </a:rPr>
                        <a:t>顺序</a:t>
                      </a:r>
                      <a:r>
                        <a:rPr lang="en-US" altLang="zh-CN" sz="3200" b="1" dirty="0">
                          <a:solidFill>
                            <a:srgbClr val="CC00FF"/>
                          </a:solidFill>
                          <a:effectLst/>
                          <a:latin typeface="Times New Roman" panose="02020603050405020304" pitchFamily="18" charset="0"/>
                          <a:cs typeface="Times New Roman" panose="02020603050405020304" pitchFamily="18" charset="0"/>
                        </a:rPr>
                        <a:t>)</a:t>
                      </a:r>
                      <a:endParaRPr lang="zh-CN" altLang="en-US" sz="3200" b="1" dirty="0">
                        <a:solidFill>
                          <a:srgbClr val="CC00FF"/>
                        </a:solidFill>
                        <a:effectLst/>
                        <a:latin typeface="Times New Roman" panose="02020603050405020304" pitchFamily="18" charset="0"/>
                        <a:cs typeface="Times New Roman" panose="02020603050405020304" pitchFamily="18" charset="0"/>
                      </a:endParaRPr>
                    </a:p>
                  </a:txBody>
                  <a:tcPr marL="62861" marR="62861" marT="0" marB="0" anchor="ctr">
                    <a:lnL w="12700" cmpd="sng">
                      <a:solidFill>
                        <a:srgbClr val="FFC000"/>
                      </a:solidFill>
                    </a:lnL>
                    <a:lnR w="12700" cmpd="sng">
                      <a:solidFill>
                        <a:srgbClr val="FFC000"/>
                      </a:solidFill>
                    </a:lnR>
                    <a:lnT w="12700" cmpd="sng">
                      <a:solidFill>
                        <a:srgbClr val="FFC000"/>
                      </a:solidFill>
                    </a:lnT>
                    <a:lnB w="12700" cmpd="sng">
                      <a:solidFill>
                        <a:srgbClr val="FFC000"/>
                      </a:solidFill>
                    </a:lnB>
                    <a:lnTlToBr w="12700" cmpd="sng">
                      <a:noFill/>
                      <a:prstDash val="solid"/>
                    </a:lnTlToBr>
                    <a:lnBlToTr w="12700" cmpd="sng">
                      <a:noFill/>
                      <a:prstDash val="solid"/>
                    </a:lnBlToTr>
                    <a:solidFill>
                      <a:srgbClr val="FFC000">
                        <a:tint val="40000"/>
                      </a:srgbClr>
                    </a:solidFill>
                  </a:tcPr>
                </a:tc>
                <a:tc>
                  <a:txBody>
                    <a:bodyPr/>
                    <a:lstStyle/>
                    <a:p>
                      <a:pPr>
                        <a:lnSpc>
                          <a:spcPct val="120000"/>
                        </a:lnSpc>
                      </a:pPr>
                      <a:r>
                        <a:rPr lang="en-US" sz="3200" b="1" dirty="0">
                          <a:effectLst/>
                          <a:latin typeface="Times New Roman" panose="02020603050405020304" pitchFamily="18" charset="0"/>
                          <a:cs typeface="Times New Roman" panose="02020603050405020304" pitchFamily="18" charset="0"/>
                        </a:rPr>
                        <a:t>first, first of all, firstly, second, secondly, third, thirdly, next, then, after that, finally, in the end ...</a:t>
                      </a:r>
                      <a:endParaRPr lang="en-US" sz="3200" b="1" dirty="0">
                        <a:effectLst/>
                        <a:latin typeface="Times New Roman" panose="02020603050405020304" pitchFamily="18" charset="0"/>
                        <a:cs typeface="Times New Roman" panose="02020603050405020304" pitchFamily="18" charset="0"/>
                      </a:endParaRPr>
                    </a:p>
                  </a:txBody>
                  <a:tcPr marL="62861" marR="62861" marT="0" marB="0">
                    <a:lnL w="12700" cmpd="sng">
                      <a:solidFill>
                        <a:srgbClr val="FFC000"/>
                      </a:solidFill>
                    </a:lnL>
                    <a:lnR w="12700" cmpd="sng">
                      <a:solidFill>
                        <a:srgbClr val="FFC000"/>
                      </a:solidFill>
                    </a:lnR>
                    <a:lnT w="12700" cmpd="sng">
                      <a:solidFill>
                        <a:srgbClr val="FFC000"/>
                      </a:solidFill>
                    </a:lnT>
                    <a:lnB w="12700" cmpd="sng">
                      <a:solidFill>
                        <a:srgbClr val="FFC000"/>
                      </a:solidFill>
                    </a:lnB>
                    <a:lnTlToBr w="12700" cmpd="sng">
                      <a:noFill/>
                      <a:prstDash val="solid"/>
                    </a:lnTlToBr>
                    <a:lnBlToTr w="12700" cmpd="sng">
                      <a:noFill/>
                      <a:prstDash val="solid"/>
                    </a:lnBlToTr>
                    <a:solidFill>
                      <a:srgbClr val="FFC000">
                        <a:tint val="40000"/>
                      </a:srgbClr>
                    </a:solidFill>
                  </a:tcPr>
                </a:tc>
              </a:tr>
              <a:tr h="370840">
                <a:tc>
                  <a:txBody>
                    <a:bodyPr/>
                    <a:lstStyle/>
                    <a:p>
                      <a:pPr algn="ctr">
                        <a:lnSpc>
                          <a:spcPct val="120000"/>
                        </a:lnSpc>
                      </a:pPr>
                      <a:r>
                        <a:rPr lang="en-US" sz="3200" b="1" dirty="0">
                          <a:solidFill>
                            <a:srgbClr val="CC00FF"/>
                          </a:solidFill>
                          <a:effectLst/>
                          <a:latin typeface="Times New Roman" panose="02020603050405020304" pitchFamily="18" charset="0"/>
                          <a:cs typeface="Times New Roman" panose="02020603050405020304" pitchFamily="18" charset="0"/>
                        </a:rPr>
                        <a:t>How to do</a:t>
                      </a:r>
                      <a:endParaRPr lang="en-US" sz="3200" b="1" dirty="0">
                        <a:solidFill>
                          <a:srgbClr val="CC00FF"/>
                        </a:solidFill>
                        <a:effectLst/>
                        <a:latin typeface="Times New Roman" panose="02020603050405020304" pitchFamily="18" charset="0"/>
                        <a:cs typeface="Times New Roman" panose="02020603050405020304" pitchFamily="18" charset="0"/>
                      </a:endParaRPr>
                    </a:p>
                  </a:txBody>
                  <a:tcPr marL="62861" marR="62861" marT="0" marB="0" anchor="ctr">
                    <a:lnL w="12700" cmpd="sng">
                      <a:solidFill>
                        <a:srgbClr val="FFC000"/>
                      </a:solidFill>
                    </a:lnL>
                    <a:lnR w="12700" cmpd="sng">
                      <a:solidFill>
                        <a:srgbClr val="FFC000"/>
                      </a:solidFill>
                    </a:lnR>
                    <a:lnT w="12700" cmpd="sng">
                      <a:solidFill>
                        <a:srgbClr val="FFC000"/>
                      </a:solidFill>
                    </a:lnT>
                    <a:lnB w="12700" cmpd="sng">
                      <a:solidFill>
                        <a:srgbClr val="FFC000"/>
                      </a:solidFill>
                    </a:lnB>
                    <a:lnTlToBr w="12700" cmpd="sng">
                      <a:noFill/>
                      <a:prstDash val="solid"/>
                    </a:lnTlToBr>
                    <a:lnBlToTr w="12700" cmpd="sng">
                      <a:noFill/>
                      <a:prstDash val="solid"/>
                    </a:lnBlToTr>
                    <a:solidFill>
                      <a:srgbClr val="FFC000">
                        <a:tint val="20000"/>
                      </a:srgbClr>
                    </a:solidFill>
                  </a:tcPr>
                </a:tc>
                <a:tc>
                  <a:txBody>
                    <a:bodyPr/>
                    <a:lstStyle/>
                    <a:p>
                      <a:pPr>
                        <a:lnSpc>
                          <a:spcPct val="120000"/>
                        </a:lnSpc>
                      </a:pPr>
                      <a:r>
                        <a:rPr lang="en-US" sz="3200" b="1" dirty="0">
                          <a:effectLst/>
                          <a:latin typeface="Times New Roman" panose="02020603050405020304" pitchFamily="18" charset="0"/>
                          <a:cs typeface="Times New Roman" panose="02020603050405020304" pitchFamily="18" charset="0"/>
                        </a:rPr>
                        <a:t>wash, peel, pour, add, cut up, mix up, fry (</a:t>
                      </a:r>
                      <a:r>
                        <a:rPr lang="zh-CN" altLang="en-US" sz="3200" b="1" dirty="0">
                          <a:effectLst/>
                          <a:latin typeface="Times New Roman" panose="02020603050405020304" pitchFamily="18" charset="0"/>
                          <a:ea typeface="宋体" panose="02010600030101010101" pitchFamily="2" charset="-122"/>
                          <a:cs typeface="Times New Roman" panose="02020603050405020304" pitchFamily="18" charset="0"/>
                        </a:rPr>
                        <a:t>油炸</a:t>
                      </a:r>
                      <a:r>
                        <a:rPr lang="en-US" altLang="zh-CN" sz="3200" b="1" dirty="0">
                          <a:effectLst/>
                          <a:latin typeface="Times New Roman" panose="02020603050405020304" pitchFamily="18" charset="0"/>
                          <a:cs typeface="Times New Roman" panose="02020603050405020304" pitchFamily="18" charset="0"/>
                        </a:rPr>
                        <a:t>), </a:t>
                      </a:r>
                      <a:r>
                        <a:rPr lang="en-US" sz="3200" b="1" dirty="0">
                          <a:effectLst/>
                          <a:latin typeface="Times New Roman" panose="02020603050405020304" pitchFamily="18" charset="0"/>
                          <a:cs typeface="Times New Roman" panose="02020603050405020304" pitchFamily="18" charset="0"/>
                        </a:rPr>
                        <a:t>mash (</a:t>
                      </a:r>
                      <a:r>
                        <a:rPr lang="zh-CN" altLang="en-US" sz="3200" b="1" dirty="0">
                          <a:effectLst/>
                          <a:latin typeface="Times New Roman" panose="02020603050405020304" pitchFamily="18" charset="0"/>
                          <a:ea typeface="宋体" panose="02010600030101010101" pitchFamily="2" charset="-122"/>
                          <a:cs typeface="Times New Roman" panose="02020603050405020304" pitchFamily="18" charset="0"/>
                        </a:rPr>
                        <a:t>捣碎</a:t>
                      </a:r>
                      <a:r>
                        <a:rPr lang="en-US" altLang="zh-CN" sz="3200" b="1" dirty="0">
                          <a:effectLst/>
                          <a:latin typeface="Times New Roman" panose="02020603050405020304" pitchFamily="18" charset="0"/>
                          <a:cs typeface="Times New Roman" panose="02020603050405020304" pitchFamily="18" charset="0"/>
                        </a:rPr>
                        <a:t>), </a:t>
                      </a:r>
                      <a:r>
                        <a:rPr lang="en-US" sz="3200" b="1" dirty="0">
                          <a:effectLst/>
                          <a:latin typeface="Times New Roman" panose="02020603050405020304" pitchFamily="18" charset="0"/>
                          <a:cs typeface="Times New Roman" panose="02020603050405020304" pitchFamily="18" charset="0"/>
                        </a:rPr>
                        <a:t>cook, prepare, cover, stir </a:t>
                      </a:r>
                      <a:endParaRPr lang="en-US" sz="3200" b="1" dirty="0" smtClean="0">
                        <a:effectLst/>
                        <a:latin typeface="Times New Roman" panose="02020603050405020304" pitchFamily="18" charset="0"/>
                        <a:cs typeface="Times New Roman" panose="02020603050405020304" pitchFamily="18" charset="0"/>
                      </a:endParaRPr>
                    </a:p>
                    <a:p>
                      <a:pPr>
                        <a:lnSpc>
                          <a:spcPct val="120000"/>
                        </a:lnSpc>
                      </a:pPr>
                      <a:r>
                        <a:rPr lang="en-US" sz="3200" b="1" dirty="0" smtClean="0">
                          <a:effectLst/>
                          <a:latin typeface="Times New Roman" panose="02020603050405020304" pitchFamily="18" charset="0"/>
                          <a:cs typeface="Times New Roman" panose="02020603050405020304" pitchFamily="18" charset="0"/>
                        </a:rPr>
                        <a:t>(</a:t>
                      </a:r>
                      <a:r>
                        <a:rPr lang="zh-CN" altLang="en-US" sz="3200" b="1" dirty="0">
                          <a:effectLst/>
                          <a:latin typeface="Times New Roman" panose="02020603050405020304" pitchFamily="18" charset="0"/>
                          <a:ea typeface="宋体" panose="02010600030101010101" pitchFamily="2" charset="-122"/>
                          <a:cs typeface="Times New Roman" panose="02020603050405020304" pitchFamily="18" charset="0"/>
                        </a:rPr>
                        <a:t>搅拌</a:t>
                      </a:r>
                      <a:r>
                        <a:rPr lang="en-US" altLang="zh-CN" sz="3200" b="1" dirty="0">
                          <a:effectLst/>
                          <a:latin typeface="Times New Roman" panose="02020603050405020304" pitchFamily="18" charset="0"/>
                          <a:cs typeface="Times New Roman" panose="02020603050405020304" pitchFamily="18" charset="0"/>
                        </a:rPr>
                        <a:t>), </a:t>
                      </a:r>
                      <a:r>
                        <a:rPr lang="en-US" sz="3200" b="1" dirty="0">
                          <a:effectLst/>
                          <a:latin typeface="Times New Roman" panose="02020603050405020304" pitchFamily="18" charset="0"/>
                          <a:cs typeface="Times New Roman" panose="02020603050405020304" pitchFamily="18" charset="0"/>
                        </a:rPr>
                        <a:t>cool ...</a:t>
                      </a:r>
                      <a:endParaRPr lang="en-US" sz="3200" b="1" dirty="0">
                        <a:effectLst/>
                        <a:latin typeface="Times New Roman" panose="02020603050405020304" pitchFamily="18" charset="0"/>
                        <a:cs typeface="Times New Roman" panose="02020603050405020304" pitchFamily="18" charset="0"/>
                      </a:endParaRPr>
                    </a:p>
                  </a:txBody>
                  <a:tcPr marL="62861" marR="62861" marT="0" marB="0">
                    <a:lnL w="12700" cmpd="sng">
                      <a:solidFill>
                        <a:srgbClr val="FFC000"/>
                      </a:solidFill>
                    </a:lnL>
                    <a:lnR w="12700" cmpd="sng">
                      <a:solidFill>
                        <a:srgbClr val="FFC000"/>
                      </a:solidFill>
                    </a:lnR>
                    <a:lnT w="12700" cmpd="sng">
                      <a:solidFill>
                        <a:srgbClr val="FFC000"/>
                      </a:solidFill>
                    </a:lnT>
                    <a:lnB w="12700" cmpd="sng">
                      <a:solidFill>
                        <a:srgbClr val="FFC000"/>
                      </a:solidFill>
                    </a:lnB>
                    <a:lnTlToBr w="12700" cmpd="sng">
                      <a:noFill/>
                      <a:prstDash val="solid"/>
                    </a:lnTlToBr>
                    <a:lnBlToTr w="12700" cmpd="sng">
                      <a:noFill/>
                      <a:prstDash val="solid"/>
                    </a:lnBlToTr>
                    <a:solidFill>
                      <a:srgbClr val="FFC000">
                        <a:tint val="20000"/>
                      </a:srgbClr>
                    </a:solidFill>
                  </a:tcPr>
                </a:tc>
              </a:tr>
            </a:tbl>
          </a:graphicData>
        </a:graphic>
      </p:graphicFrame>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Rectangle 1"/>
          <p:cNvSpPr>
            <a:spLocks noChangeArrowheads="1"/>
          </p:cNvSpPr>
          <p:nvPr/>
        </p:nvSpPr>
        <p:spPr bwMode="auto">
          <a:xfrm>
            <a:off x="2495600" y="620688"/>
            <a:ext cx="6984776" cy="56977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defTabSz="914400" rtl="0" eaLnBrk="0" fontAlgn="base" latinLnBrk="0" hangingPunct="0">
              <a:lnSpc>
                <a:spcPct val="130000"/>
              </a:lnSpc>
              <a:spcBef>
                <a:spcPct val="0"/>
              </a:spcBef>
              <a:spcAft>
                <a:spcPct val="0"/>
              </a:spcAft>
              <a:buClrTx/>
              <a:buSzTx/>
              <a:buFontTx/>
              <a:buNone/>
            </a:pPr>
            <a:r>
              <a:rPr kumimoji="0" lang="en-US" altLang="zh-CN" sz="3200" i="0" u="none" strike="noStrike" cap="none" normalizeH="0" baseline="0" dirty="0" smtClean="0">
                <a:ln>
                  <a:noFill/>
                </a:ln>
                <a:solidFill>
                  <a:srgbClr val="FF0000"/>
                </a:solidFill>
                <a:effectLst/>
                <a:latin typeface="Times New Roman" panose="02020603050405020304" pitchFamily="18" charset="0"/>
                <a:cs typeface="Times New Roman" panose="02020603050405020304" pitchFamily="18" charset="0"/>
              </a:rPr>
              <a:t>                         </a:t>
            </a:r>
            <a:r>
              <a:rPr kumimoji="0" lang="zh-CN" sz="3200" i="0" u="none" strike="noStrike" cap="none" normalizeH="0" baseline="0" dirty="0" smtClean="0">
                <a:ln>
                  <a:noFill/>
                </a:ln>
                <a:solidFill>
                  <a:srgbClr val="FF0000"/>
                </a:solidFill>
                <a:effectLst/>
                <a:latin typeface="Times New Roman" panose="02020603050405020304" pitchFamily="18" charset="0"/>
                <a:cs typeface="Times New Roman" panose="02020603050405020304" pitchFamily="18" charset="0"/>
              </a:rPr>
              <a:t>句型</a:t>
            </a:r>
            <a:endParaRPr kumimoji="0" lang="zh-CN" sz="3200" i="0" u="none" strike="noStrike" cap="none" normalizeH="0" baseline="0" dirty="0" smtClean="0">
              <a:ln>
                <a:noFill/>
              </a:ln>
              <a:solidFill>
                <a:srgbClr val="FF0000"/>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30000"/>
              </a:lnSpc>
              <a:spcBef>
                <a:spcPct val="0"/>
              </a:spcBef>
              <a:spcAft>
                <a:spcPct val="0"/>
              </a:spcAft>
              <a:buClrTx/>
              <a:buSzTx/>
              <a:buFontTx/>
              <a:buNone/>
            </a:pPr>
            <a:r>
              <a:rPr kumimoji="0" lang="en-US" altLang="zh-CN" sz="3200" i="0" u="none" strike="noStrike" cap="none" normalizeH="0" baseline="0" dirty="0" smtClean="0">
                <a:ln>
                  <a:noFill/>
                </a:ln>
                <a:solidFill>
                  <a:srgbClr val="000000"/>
                </a:solidFill>
                <a:effectLst/>
                <a:latin typeface="Times New Roman" panose="02020603050405020304" pitchFamily="18" charset="0"/>
                <a:cs typeface="Times New Roman" panose="02020603050405020304" pitchFamily="18" charset="0"/>
              </a:rPr>
              <a:t>Put ... into a pot.</a:t>
            </a:r>
            <a:endParaRPr kumimoji="0" lang="en-US" altLang="zh-CN" sz="320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30000"/>
              </a:lnSpc>
              <a:spcBef>
                <a:spcPct val="0"/>
              </a:spcBef>
              <a:spcAft>
                <a:spcPct val="0"/>
              </a:spcAft>
              <a:buClrTx/>
              <a:buSzTx/>
              <a:buFontTx/>
              <a:buNone/>
            </a:pPr>
            <a:r>
              <a:rPr kumimoji="0" lang="en-US" altLang="zh-CN" sz="3200" i="0" u="none" strike="noStrike" cap="none" normalizeH="0" baseline="0" dirty="0" smtClean="0">
                <a:ln>
                  <a:noFill/>
                </a:ln>
                <a:solidFill>
                  <a:srgbClr val="000000"/>
                </a:solidFill>
                <a:effectLst/>
                <a:latin typeface="Times New Roman" panose="02020603050405020304" pitchFamily="18" charset="0"/>
                <a:cs typeface="Times New Roman" panose="02020603050405020304" pitchFamily="18" charset="0"/>
              </a:rPr>
              <a:t>Cook ... for 30 minutes.</a:t>
            </a:r>
            <a:endParaRPr kumimoji="0" lang="en-US" altLang="zh-CN" sz="320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30000"/>
              </a:lnSpc>
              <a:spcBef>
                <a:spcPct val="0"/>
              </a:spcBef>
              <a:spcAft>
                <a:spcPct val="0"/>
              </a:spcAft>
              <a:buClrTx/>
              <a:buSzTx/>
              <a:buFontTx/>
              <a:buNone/>
            </a:pPr>
            <a:r>
              <a:rPr kumimoji="0" lang="en-US" altLang="zh-CN" sz="3200" i="0" u="none" strike="noStrike" cap="none" normalizeH="0" baseline="0" dirty="0" smtClean="0">
                <a:ln>
                  <a:noFill/>
                </a:ln>
                <a:solidFill>
                  <a:srgbClr val="000000"/>
                </a:solidFill>
                <a:effectLst/>
                <a:latin typeface="Times New Roman" panose="02020603050405020304" pitchFamily="18" charset="0"/>
                <a:cs typeface="Times New Roman" panose="02020603050405020304" pitchFamily="18" charset="0"/>
              </a:rPr>
              <a:t>Fill ... with ...</a:t>
            </a:r>
            <a:endParaRPr kumimoji="0" lang="en-US" altLang="zh-CN" sz="320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30000"/>
              </a:lnSpc>
              <a:spcBef>
                <a:spcPct val="0"/>
              </a:spcBef>
              <a:spcAft>
                <a:spcPct val="0"/>
              </a:spcAft>
              <a:buClrTx/>
              <a:buSzTx/>
              <a:buFontTx/>
              <a:buNone/>
            </a:pPr>
            <a:r>
              <a:rPr kumimoji="0" lang="en-US" altLang="zh-CN" sz="3200" i="0" u="none" strike="noStrike" cap="none" normalizeH="0" baseline="0" dirty="0" smtClean="0">
                <a:ln>
                  <a:noFill/>
                </a:ln>
                <a:solidFill>
                  <a:srgbClr val="000000"/>
                </a:solidFill>
                <a:effectLst/>
                <a:latin typeface="Times New Roman" panose="02020603050405020304" pitchFamily="18" charset="0"/>
                <a:cs typeface="Times New Roman" panose="02020603050405020304" pitchFamily="18" charset="0"/>
              </a:rPr>
              <a:t>Place ... on the plate.</a:t>
            </a:r>
            <a:endParaRPr kumimoji="0" lang="en-US" altLang="zh-CN" sz="320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30000"/>
              </a:lnSpc>
              <a:spcBef>
                <a:spcPct val="0"/>
              </a:spcBef>
              <a:spcAft>
                <a:spcPct val="0"/>
              </a:spcAft>
              <a:buClrTx/>
              <a:buSzTx/>
              <a:buFontTx/>
              <a:buNone/>
            </a:pPr>
            <a:r>
              <a:rPr kumimoji="0" lang="en-US" altLang="zh-CN" sz="3200" i="0" u="none" strike="noStrike" cap="none" normalizeH="0" baseline="0" dirty="0" smtClean="0">
                <a:ln>
                  <a:noFill/>
                </a:ln>
                <a:solidFill>
                  <a:srgbClr val="000000"/>
                </a:solidFill>
                <a:effectLst/>
                <a:latin typeface="Times New Roman" panose="02020603050405020304" pitchFamily="18" charset="0"/>
                <a:cs typeface="Times New Roman" panose="02020603050405020304" pitchFamily="18" charset="0"/>
              </a:rPr>
              <a:t>Cut ... into pieces.</a:t>
            </a:r>
            <a:endParaRPr kumimoji="0" lang="en-US" altLang="zh-CN" sz="320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30000"/>
              </a:lnSpc>
              <a:spcBef>
                <a:spcPct val="0"/>
              </a:spcBef>
              <a:spcAft>
                <a:spcPct val="0"/>
              </a:spcAft>
              <a:buClrTx/>
              <a:buSzTx/>
              <a:buFontTx/>
              <a:buNone/>
            </a:pPr>
            <a:r>
              <a:rPr kumimoji="0" lang="en-US" altLang="zh-CN" sz="3200" i="0" u="none" strike="noStrike" cap="none" normalizeH="0" baseline="0" dirty="0" smtClean="0">
                <a:ln>
                  <a:noFill/>
                </a:ln>
                <a:solidFill>
                  <a:srgbClr val="000000"/>
                </a:solidFill>
                <a:effectLst/>
                <a:latin typeface="Times New Roman" panose="02020603050405020304" pitchFamily="18" charset="0"/>
                <a:cs typeface="Times New Roman" panose="02020603050405020304" pitchFamily="18" charset="0"/>
              </a:rPr>
              <a:t>To make ..., you need to have ...</a:t>
            </a:r>
            <a:endParaRPr kumimoji="0" lang="en-US" altLang="zh-CN" sz="320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30000"/>
              </a:lnSpc>
              <a:spcBef>
                <a:spcPct val="0"/>
              </a:spcBef>
              <a:spcAft>
                <a:spcPct val="0"/>
              </a:spcAft>
              <a:buClrTx/>
              <a:buSzTx/>
              <a:buFontTx/>
              <a:buNone/>
            </a:pPr>
            <a:r>
              <a:rPr kumimoji="0" lang="en-US" altLang="zh-CN" sz="3200" i="0" u="none" strike="noStrike" cap="none" normalizeH="0" baseline="0" dirty="0" smtClean="0">
                <a:ln>
                  <a:noFill/>
                </a:ln>
                <a:solidFill>
                  <a:srgbClr val="000000"/>
                </a:solidFill>
                <a:effectLst/>
                <a:latin typeface="Times New Roman" panose="02020603050405020304" pitchFamily="18" charset="0"/>
                <a:cs typeface="Times New Roman" panose="02020603050405020304" pitchFamily="18" charset="0"/>
              </a:rPr>
              <a:t>Mix everything together.</a:t>
            </a:r>
            <a:endParaRPr kumimoji="0" lang="en-US" altLang="zh-CN" sz="320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30000"/>
              </a:lnSpc>
              <a:spcBef>
                <a:spcPct val="0"/>
              </a:spcBef>
              <a:spcAft>
                <a:spcPct val="0"/>
              </a:spcAft>
              <a:buClrTx/>
              <a:buSzTx/>
              <a:buFontTx/>
              <a:buNone/>
            </a:pPr>
            <a:r>
              <a:rPr kumimoji="0" lang="en-US" altLang="zh-CN" sz="3200" i="0" u="none" strike="noStrike" cap="none" normalizeH="0" baseline="0" dirty="0" smtClean="0">
                <a:ln>
                  <a:noFill/>
                </a:ln>
                <a:solidFill>
                  <a:srgbClr val="000000"/>
                </a:solidFill>
                <a:effectLst/>
                <a:latin typeface="Times New Roman" panose="02020603050405020304" pitchFamily="18" charset="0"/>
                <a:cs typeface="Times New Roman" panose="02020603050405020304" pitchFamily="18" charset="0"/>
              </a:rPr>
              <a:t>You can / have to add some ...</a:t>
            </a:r>
            <a:endParaRPr kumimoji="0" lang="en-US" altLang="zh-CN" sz="320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p:txBody>
      </p:sp>
    </p:spTree>
  </p:cSld>
  <p:clrMapOvr>
    <a:masterClrMapping/>
  </p:clrMapOv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3352" y="188640"/>
            <a:ext cx="2543190" cy="826537"/>
          </a:xfrm>
          <a:prstGeom prst="rect">
            <a:avLst/>
          </a:prstGeom>
        </p:spPr>
      </p:pic>
      <p:sp>
        <p:nvSpPr>
          <p:cNvPr id="3" name="矩形 2"/>
          <p:cNvSpPr/>
          <p:nvPr/>
        </p:nvSpPr>
        <p:spPr>
          <a:xfrm>
            <a:off x="407368" y="908720"/>
            <a:ext cx="11449272" cy="5632311"/>
          </a:xfrm>
          <a:prstGeom prst="rect">
            <a:avLst/>
          </a:prstGeom>
        </p:spPr>
        <p:txBody>
          <a:bodyPr wrap="square">
            <a:spAutoFit/>
          </a:bodyPr>
          <a:lstStyle/>
          <a:p>
            <a:pPr>
              <a:lnSpc>
                <a:spcPct val="125000"/>
              </a:lnSpc>
            </a:pPr>
            <a:r>
              <a:rPr lang="en-US" altLang="zh-CN" sz="3200" dirty="0" smtClean="0"/>
              <a:t>It is very easy to make your own delicious burger. You need beef, bread buns, lettuce, onions and sauce. First, cut the bread bun and cook it. Next, cut the lettuce and onion. Put some lettuce and onion on the bun and add some sauce. Then, use your hands to shape the beef into a ball. Next, flatten the ball of beef to form a beef </a:t>
            </a:r>
            <a:r>
              <a:rPr lang="en-US" altLang="zh-CN" sz="3200" dirty="0" smtClean="0"/>
              <a:t>patty</a:t>
            </a:r>
            <a:r>
              <a:rPr lang="en-US" altLang="zh-CN" sz="3200" dirty="0" smtClean="0"/>
              <a:t>. Then, cook the patty on both sides. Finally, put the patty on the bottom half of the bun, add more lettuce, onion and sauce, and put the other half of the bun on top. Enjoy your burger!</a:t>
            </a:r>
            <a:endParaRPr lang="en-US" altLang="zh-CN" sz="3200" dirty="0" smtClean="0"/>
          </a:p>
        </p:txBody>
      </p:sp>
    </p:spTree>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0">
          <a:blip r:embed="rId1"/>
          <a:srcRect/>
          <a:stretch>
            <a:fillRect/>
          </a:stretch>
        </a:blipFill>
        <a:effectLst/>
      </p:bgPr>
    </p:bg>
    <p:spTree>
      <p:nvGrpSpPr>
        <p:cNvPr id="1" name=""/>
        <p:cNvGrpSpPr/>
        <p:nvPr/>
      </p:nvGrpSpPr>
      <p:grpSpPr>
        <a:xfrm>
          <a:off x="0" y="0"/>
          <a:ext cx="0" cy="0"/>
          <a:chOff x="0" y="0"/>
          <a:chExt cx="0" cy="0"/>
        </a:xfrm>
      </p:grpSpPr>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95600" y="3356992"/>
            <a:ext cx="7643752" cy="2822215"/>
          </a:xfrm>
          <a:prstGeom prst="rect">
            <a:avLst/>
          </a:prstGeom>
        </p:spPr>
      </p:pic>
    </p:spTree>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19736" y="332656"/>
            <a:ext cx="4572396" cy="932769"/>
          </a:xfrm>
          <a:prstGeom prst="rect">
            <a:avLst/>
          </a:prstGeom>
        </p:spPr>
      </p:pic>
      <p:sp>
        <p:nvSpPr>
          <p:cNvPr id="7" name="Rectangle 1"/>
          <p:cNvSpPr>
            <a:spLocks noChangeArrowheads="1"/>
          </p:cNvSpPr>
          <p:nvPr/>
        </p:nvSpPr>
        <p:spPr bwMode="auto">
          <a:xfrm>
            <a:off x="407368" y="1381891"/>
            <a:ext cx="11449272"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kumimoji="1" lang="zh-CN" altLang="zh-CN" sz="3200" dirty="0">
                <a:solidFill>
                  <a:srgbClr val="0000FF"/>
                </a:solidFill>
                <a:latin typeface="Times New Roman" panose="02020603050405020304" pitchFamily="18" charset="0"/>
              </a:rPr>
              <a:t>根据短文内容，从方框中选择恰当的单词填空，注意形式变化。</a:t>
            </a:r>
            <a:endParaRPr kumimoji="1" lang="zh-CN" altLang="zh-CN" sz="3200" dirty="0">
              <a:solidFill>
                <a:srgbClr val="0000FF"/>
              </a:solidFill>
              <a:latin typeface="Times New Roman" panose="02020603050405020304" pitchFamily="18" charset="0"/>
            </a:endParaRPr>
          </a:p>
        </p:txBody>
      </p:sp>
      <p:sp>
        <p:nvSpPr>
          <p:cNvPr id="2" name="矩形 1"/>
          <p:cNvSpPr/>
          <p:nvPr/>
        </p:nvSpPr>
        <p:spPr>
          <a:xfrm>
            <a:off x="1991544" y="1990800"/>
            <a:ext cx="7632848" cy="1015663"/>
          </a:xfrm>
          <a:prstGeom prst="rect">
            <a:avLst/>
          </a:prstGeom>
          <a:solidFill>
            <a:srgbClr val="92D050">
              <a:alpha val="50000"/>
            </a:srgbClr>
          </a:solidFill>
        </p:spPr>
        <p:txBody>
          <a:bodyPr wrap="square">
            <a:spAutoFit/>
          </a:bodyPr>
          <a:lstStyle/>
          <a:p>
            <a:pPr algn="ctr"/>
            <a:r>
              <a:rPr kumimoji="1" lang="en-US" altLang="zh-CN" sz="3000" dirty="0"/>
              <a:t>autumn, </a:t>
            </a:r>
            <a:r>
              <a:rPr kumimoji="1" lang="en-US" altLang="zh-CN" sz="3000" dirty="0" smtClean="0"/>
              <a:t> temperature</a:t>
            </a:r>
            <a:r>
              <a:rPr kumimoji="1" lang="en-US" altLang="zh-CN" sz="3000" dirty="0"/>
              <a:t>, </a:t>
            </a:r>
            <a:r>
              <a:rPr kumimoji="1" lang="en-US" altLang="zh-CN" sz="3000" dirty="0" smtClean="0"/>
              <a:t> die</a:t>
            </a:r>
            <a:r>
              <a:rPr kumimoji="1" lang="en-US" altLang="zh-CN" sz="3000" dirty="0"/>
              <a:t>, </a:t>
            </a:r>
            <a:r>
              <a:rPr kumimoji="1" lang="en-US" altLang="zh-CN" sz="3000" dirty="0" smtClean="0"/>
              <a:t> write</a:t>
            </a:r>
            <a:r>
              <a:rPr kumimoji="1" lang="en-US" altLang="zh-CN" sz="3000" dirty="0"/>
              <a:t>, </a:t>
            </a:r>
            <a:r>
              <a:rPr kumimoji="1" lang="en-US" altLang="zh-CN" sz="3000" dirty="0" smtClean="0"/>
              <a:t> cover</a:t>
            </a:r>
            <a:r>
              <a:rPr kumimoji="1" lang="en-US" altLang="zh-CN" sz="3000" dirty="0"/>
              <a:t>, </a:t>
            </a:r>
            <a:endParaRPr kumimoji="1" lang="en-US" altLang="zh-CN" sz="3000" dirty="0" smtClean="0"/>
          </a:p>
          <a:p>
            <a:pPr algn="ctr"/>
            <a:r>
              <a:rPr kumimoji="1" lang="en-US" altLang="zh-CN" sz="3000" dirty="0" smtClean="0"/>
              <a:t>place</a:t>
            </a:r>
            <a:r>
              <a:rPr kumimoji="1" lang="en-US" altLang="zh-CN" sz="3000" dirty="0"/>
              <a:t>, </a:t>
            </a:r>
            <a:r>
              <a:rPr kumimoji="1" lang="en-US" altLang="zh-CN" sz="3000" dirty="0" smtClean="0"/>
              <a:t> traditional</a:t>
            </a:r>
            <a:r>
              <a:rPr kumimoji="1" lang="en-US" altLang="zh-CN" sz="3000" dirty="0"/>
              <a:t>, </a:t>
            </a:r>
            <a:r>
              <a:rPr kumimoji="1" lang="en-US" altLang="zh-CN" sz="3000" dirty="0" smtClean="0"/>
              <a:t> London</a:t>
            </a:r>
            <a:r>
              <a:rPr kumimoji="1" lang="en-US" altLang="zh-CN" sz="3000" dirty="0"/>
              <a:t>, </a:t>
            </a:r>
            <a:r>
              <a:rPr kumimoji="1" lang="en-US" altLang="zh-CN" sz="3000" dirty="0" smtClean="0"/>
              <a:t> hundred</a:t>
            </a:r>
            <a:r>
              <a:rPr kumimoji="1" lang="en-US" altLang="zh-CN" sz="3000" dirty="0"/>
              <a:t>, </a:t>
            </a:r>
            <a:r>
              <a:rPr kumimoji="1" lang="en-US" altLang="zh-CN" sz="3000" dirty="0" smtClean="0"/>
              <a:t> serve</a:t>
            </a:r>
            <a:endParaRPr kumimoji="1" lang="zh-CN" altLang="en-US" sz="3000" dirty="0"/>
          </a:p>
        </p:txBody>
      </p:sp>
      <p:sp>
        <p:nvSpPr>
          <p:cNvPr id="11" name="矩形 10"/>
          <p:cNvSpPr/>
          <p:nvPr/>
        </p:nvSpPr>
        <p:spPr>
          <a:xfrm>
            <a:off x="569386" y="2990439"/>
            <a:ext cx="11125236" cy="3637919"/>
          </a:xfrm>
          <a:prstGeom prst="rect">
            <a:avLst/>
          </a:prstGeom>
        </p:spPr>
        <p:txBody>
          <a:bodyPr wrap="square">
            <a:spAutoFit/>
          </a:bodyPr>
          <a:lstStyle/>
          <a:p>
            <a:pPr>
              <a:lnSpc>
                <a:spcPct val="120000"/>
              </a:lnSpc>
            </a:pPr>
            <a:r>
              <a:rPr lang="en-US" altLang="zh-CN" sz="3200" dirty="0"/>
              <a:t>Stratford-upon-Avon is a small town in the center of England, 180 kilometers west of (1</a:t>
            </a:r>
            <a:r>
              <a:rPr lang="en-US" altLang="zh-CN" sz="3200" dirty="0" smtClean="0"/>
              <a:t>)_________. </a:t>
            </a:r>
            <a:r>
              <a:rPr lang="en-US" altLang="zh-CN" sz="3200" dirty="0"/>
              <a:t>Although the town (2)_______ an area (</a:t>
            </a:r>
            <a:r>
              <a:rPr lang="zh-CN" altLang="zh-CN" sz="3200" dirty="0"/>
              <a:t>面积</a:t>
            </a:r>
            <a:r>
              <a:rPr lang="en-US" altLang="zh-CN" sz="3200" dirty="0"/>
              <a:t>) of less than 2 km², every year (3</a:t>
            </a:r>
            <a:r>
              <a:rPr lang="en-US" altLang="zh-CN" sz="3200" dirty="0" smtClean="0"/>
              <a:t>)_________ </a:t>
            </a:r>
            <a:r>
              <a:rPr lang="en-US" altLang="zh-CN" sz="3200" dirty="0"/>
              <a:t>of visitors from all over the world pay a visit to it. That’s because on April 23, 1564, the great English (4)_______ William Shakespeare was born (</a:t>
            </a:r>
            <a:r>
              <a:rPr lang="zh-CN" altLang="zh-CN" sz="3200" dirty="0"/>
              <a:t>出生</a:t>
            </a:r>
            <a:r>
              <a:rPr lang="en-US" altLang="zh-CN" sz="3200" dirty="0"/>
              <a:t>) there. </a:t>
            </a:r>
            <a:endParaRPr lang="zh-CN" altLang="zh-CN" sz="3200" dirty="0"/>
          </a:p>
        </p:txBody>
      </p:sp>
      <p:sp>
        <p:nvSpPr>
          <p:cNvPr id="12" name="矩形 11"/>
          <p:cNvSpPr/>
          <p:nvPr/>
        </p:nvSpPr>
        <p:spPr>
          <a:xfrm>
            <a:off x="5150895" y="3636313"/>
            <a:ext cx="1962217" cy="584775"/>
          </a:xfrm>
          <a:prstGeom prst="rect">
            <a:avLst/>
          </a:prstGeom>
        </p:spPr>
        <p:txBody>
          <a:bodyPr wrap="square">
            <a:spAutoFit/>
          </a:bodyPr>
          <a:lstStyle/>
          <a:p>
            <a:r>
              <a:rPr lang="en-US" altLang="zh-CN" sz="3200" dirty="0" smtClean="0">
                <a:solidFill>
                  <a:srgbClr val="FF0000"/>
                </a:solidFill>
              </a:rPr>
              <a:t>London</a:t>
            </a:r>
            <a:r>
              <a:rPr lang="en-US" altLang="zh-CN" sz="3200" dirty="0">
                <a:solidFill>
                  <a:srgbClr val="FF0000"/>
                </a:solidFill>
              </a:rPr>
              <a:t> </a:t>
            </a:r>
            <a:endParaRPr lang="zh-CN" altLang="zh-CN" sz="3200" dirty="0">
              <a:solidFill>
                <a:srgbClr val="FF0000"/>
              </a:solidFill>
            </a:endParaRPr>
          </a:p>
        </p:txBody>
      </p:sp>
      <p:sp>
        <p:nvSpPr>
          <p:cNvPr id="13" name="矩形 12"/>
          <p:cNvSpPr/>
          <p:nvPr/>
        </p:nvSpPr>
        <p:spPr>
          <a:xfrm>
            <a:off x="1127448" y="4232635"/>
            <a:ext cx="1962217" cy="584775"/>
          </a:xfrm>
          <a:prstGeom prst="rect">
            <a:avLst/>
          </a:prstGeom>
        </p:spPr>
        <p:txBody>
          <a:bodyPr wrap="square">
            <a:spAutoFit/>
          </a:bodyPr>
          <a:lstStyle/>
          <a:p>
            <a:r>
              <a:rPr lang="en-US" altLang="zh-CN" sz="3200" dirty="0" smtClean="0">
                <a:solidFill>
                  <a:srgbClr val="FF0000"/>
                </a:solidFill>
              </a:rPr>
              <a:t>covers</a:t>
            </a:r>
            <a:endParaRPr lang="zh-CN" altLang="zh-CN" sz="3200" dirty="0">
              <a:solidFill>
                <a:srgbClr val="FF0000"/>
              </a:solidFill>
            </a:endParaRPr>
          </a:p>
        </p:txBody>
      </p:sp>
      <p:sp>
        <p:nvSpPr>
          <p:cNvPr id="14" name="矩形 13"/>
          <p:cNvSpPr/>
          <p:nvPr/>
        </p:nvSpPr>
        <p:spPr>
          <a:xfrm>
            <a:off x="1109447" y="4797152"/>
            <a:ext cx="1962217" cy="584775"/>
          </a:xfrm>
          <a:prstGeom prst="rect">
            <a:avLst/>
          </a:prstGeom>
        </p:spPr>
        <p:txBody>
          <a:bodyPr wrap="square">
            <a:spAutoFit/>
          </a:bodyPr>
          <a:lstStyle/>
          <a:p>
            <a:r>
              <a:rPr lang="en-US" altLang="zh-CN" sz="3200" dirty="0" smtClean="0">
                <a:solidFill>
                  <a:srgbClr val="FF0000"/>
                </a:solidFill>
              </a:rPr>
              <a:t>hundreds</a:t>
            </a:r>
            <a:r>
              <a:rPr lang="en-US" altLang="zh-CN" sz="3200" dirty="0">
                <a:solidFill>
                  <a:srgbClr val="FF0000"/>
                </a:solidFill>
              </a:rPr>
              <a:t>  </a:t>
            </a:r>
            <a:endParaRPr lang="zh-CN" altLang="zh-CN" sz="3200" dirty="0">
              <a:solidFill>
                <a:srgbClr val="FF0000"/>
              </a:solidFill>
            </a:endParaRPr>
          </a:p>
        </p:txBody>
      </p:sp>
      <p:sp>
        <p:nvSpPr>
          <p:cNvPr id="15" name="矩形 14"/>
          <p:cNvSpPr/>
          <p:nvPr/>
        </p:nvSpPr>
        <p:spPr>
          <a:xfrm>
            <a:off x="1109447" y="5959482"/>
            <a:ext cx="1512167" cy="584775"/>
          </a:xfrm>
          <a:prstGeom prst="rect">
            <a:avLst/>
          </a:prstGeom>
        </p:spPr>
        <p:txBody>
          <a:bodyPr wrap="square">
            <a:spAutoFit/>
          </a:bodyPr>
          <a:lstStyle/>
          <a:p>
            <a:r>
              <a:rPr lang="en-US" altLang="zh-CN" sz="3200" dirty="0" smtClean="0">
                <a:solidFill>
                  <a:srgbClr val="FF0000"/>
                </a:solidFill>
              </a:rPr>
              <a:t>writer</a:t>
            </a:r>
            <a:endParaRPr lang="zh-CN" altLang="zh-CN" sz="3200"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down)">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down)">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wipe(down)">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wipe(down)">
                                      <p:cBhvr>
                                        <p:cTn id="2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5" grpId="0"/>
    </p:bldLst>
  </p:timing>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矩形 1"/>
          <p:cNvSpPr/>
          <p:nvPr/>
        </p:nvSpPr>
        <p:spPr>
          <a:xfrm>
            <a:off x="491208" y="1348319"/>
            <a:ext cx="11305256" cy="5410712"/>
          </a:xfrm>
          <a:prstGeom prst="rect">
            <a:avLst/>
          </a:prstGeom>
        </p:spPr>
        <p:txBody>
          <a:bodyPr wrap="square">
            <a:spAutoFit/>
          </a:bodyPr>
          <a:lstStyle/>
          <a:p>
            <a:pPr>
              <a:lnSpc>
                <a:spcPct val="120000"/>
              </a:lnSpc>
            </a:pPr>
            <a:r>
              <a:rPr lang="en-US" altLang="zh-CN" sz="3200" dirty="0" smtClean="0"/>
              <a:t>In </a:t>
            </a:r>
            <a:r>
              <a:rPr lang="en-US" altLang="zh-CN" sz="3200" dirty="0"/>
              <a:t>1587, Shakespeare left Stratford-upon-Avon for London, but twenty-five years later, he went back to the town and he (5)_______ there on April 23, 1616.</a:t>
            </a:r>
            <a:endParaRPr lang="zh-CN" altLang="zh-CN" sz="3200" dirty="0"/>
          </a:p>
          <a:p>
            <a:pPr>
              <a:lnSpc>
                <a:spcPct val="120000"/>
              </a:lnSpc>
            </a:pPr>
            <a:r>
              <a:rPr lang="en-US" altLang="zh-CN" sz="3200" dirty="0"/>
              <a:t>Stratford-upon-Avon is a very beautiful town. There are trees and flowers everywhere. The weather in the town is nice all year round. The (6</a:t>
            </a:r>
            <a:r>
              <a:rPr lang="en-US" altLang="zh-CN" sz="3200" dirty="0" smtClean="0"/>
              <a:t>)____________ </a:t>
            </a:r>
            <a:r>
              <a:rPr lang="en-US" altLang="zh-CN" sz="3200" dirty="0"/>
              <a:t>is usually between 4</a:t>
            </a:r>
            <a:r>
              <a:rPr lang="zh-CN" altLang="zh-CN" sz="3200" dirty="0"/>
              <a:t>℃</a:t>
            </a:r>
            <a:r>
              <a:rPr lang="en-US" altLang="zh-CN" sz="3200" dirty="0"/>
              <a:t> and 22</a:t>
            </a:r>
            <a:r>
              <a:rPr lang="zh-CN" altLang="zh-CN" sz="3200" dirty="0"/>
              <a:t>℃</a:t>
            </a:r>
            <a:r>
              <a:rPr lang="en-US" altLang="zh-CN" sz="3200" dirty="0"/>
              <a:t>. The best time to visit the town is in (7)_______, because the weather gets cool and the green leaves start to turn yellow at that time</a:t>
            </a:r>
            <a:r>
              <a:rPr lang="en-US" altLang="zh-CN" sz="3200" dirty="0" smtClean="0"/>
              <a:t>.</a:t>
            </a:r>
            <a:endParaRPr lang="zh-CN" altLang="zh-CN" sz="3200" dirty="0"/>
          </a:p>
        </p:txBody>
      </p:sp>
      <p:sp>
        <p:nvSpPr>
          <p:cNvPr id="10" name="矩形 9"/>
          <p:cNvSpPr/>
          <p:nvPr/>
        </p:nvSpPr>
        <p:spPr>
          <a:xfrm>
            <a:off x="1139280" y="2572455"/>
            <a:ext cx="1152128" cy="584775"/>
          </a:xfrm>
          <a:prstGeom prst="rect">
            <a:avLst/>
          </a:prstGeom>
        </p:spPr>
        <p:txBody>
          <a:bodyPr wrap="square">
            <a:spAutoFit/>
          </a:bodyPr>
          <a:lstStyle/>
          <a:p>
            <a:r>
              <a:rPr lang="en-US" altLang="zh-CN" sz="3200" dirty="0" smtClean="0">
                <a:solidFill>
                  <a:srgbClr val="FF0000"/>
                </a:solidFill>
              </a:rPr>
              <a:t>died</a:t>
            </a:r>
            <a:r>
              <a:rPr lang="en-US" altLang="zh-CN" sz="3200" dirty="0">
                <a:solidFill>
                  <a:srgbClr val="FF0000"/>
                </a:solidFill>
              </a:rPr>
              <a:t> </a:t>
            </a:r>
            <a:endParaRPr lang="zh-CN" altLang="zh-CN" sz="3200" dirty="0">
              <a:solidFill>
                <a:srgbClr val="FF0000"/>
              </a:solidFill>
            </a:endParaRPr>
          </a:p>
        </p:txBody>
      </p:sp>
      <p:sp>
        <p:nvSpPr>
          <p:cNvPr id="11" name="矩形 10"/>
          <p:cNvSpPr/>
          <p:nvPr/>
        </p:nvSpPr>
        <p:spPr>
          <a:xfrm>
            <a:off x="3083496" y="4300647"/>
            <a:ext cx="2448272" cy="584775"/>
          </a:xfrm>
          <a:prstGeom prst="rect">
            <a:avLst/>
          </a:prstGeom>
        </p:spPr>
        <p:txBody>
          <a:bodyPr wrap="square">
            <a:spAutoFit/>
          </a:bodyPr>
          <a:lstStyle/>
          <a:p>
            <a:r>
              <a:rPr lang="en-US" altLang="zh-CN" sz="3200" dirty="0" smtClean="0">
                <a:solidFill>
                  <a:srgbClr val="FF0000"/>
                </a:solidFill>
              </a:rPr>
              <a:t>temperature</a:t>
            </a:r>
            <a:r>
              <a:rPr lang="en-US" altLang="zh-CN" sz="3200" dirty="0">
                <a:solidFill>
                  <a:srgbClr val="FF0000"/>
                </a:solidFill>
              </a:rPr>
              <a:t> </a:t>
            </a:r>
            <a:endParaRPr lang="zh-CN" altLang="zh-CN" sz="3200" dirty="0">
              <a:solidFill>
                <a:srgbClr val="FF0000"/>
              </a:solidFill>
            </a:endParaRPr>
          </a:p>
        </p:txBody>
      </p:sp>
      <p:sp>
        <p:nvSpPr>
          <p:cNvPr id="12" name="矩形 11"/>
          <p:cNvSpPr/>
          <p:nvPr/>
        </p:nvSpPr>
        <p:spPr>
          <a:xfrm>
            <a:off x="7115944" y="4948719"/>
            <a:ext cx="1728192" cy="584775"/>
          </a:xfrm>
          <a:prstGeom prst="rect">
            <a:avLst/>
          </a:prstGeom>
        </p:spPr>
        <p:txBody>
          <a:bodyPr wrap="square">
            <a:spAutoFit/>
          </a:bodyPr>
          <a:lstStyle/>
          <a:p>
            <a:r>
              <a:rPr lang="en-US" altLang="zh-CN" sz="3200" dirty="0" smtClean="0">
                <a:solidFill>
                  <a:srgbClr val="FF0000"/>
                </a:solidFill>
              </a:rPr>
              <a:t>autumn</a:t>
            </a:r>
            <a:r>
              <a:rPr lang="en-US" altLang="zh-CN" sz="3200" dirty="0">
                <a:solidFill>
                  <a:srgbClr val="FF0000"/>
                </a:solidFill>
              </a:rPr>
              <a:t> </a:t>
            </a:r>
            <a:endParaRPr lang="zh-CN" altLang="zh-CN" sz="3200" dirty="0">
              <a:solidFill>
                <a:srgbClr val="FF0000"/>
              </a:solidFill>
            </a:endParaRPr>
          </a:p>
        </p:txBody>
      </p:sp>
      <p:sp>
        <p:nvSpPr>
          <p:cNvPr id="8" name="矩形 7"/>
          <p:cNvSpPr/>
          <p:nvPr/>
        </p:nvSpPr>
        <p:spPr>
          <a:xfrm>
            <a:off x="2327412" y="362067"/>
            <a:ext cx="7632848" cy="1015663"/>
          </a:xfrm>
          <a:prstGeom prst="rect">
            <a:avLst/>
          </a:prstGeom>
          <a:solidFill>
            <a:srgbClr val="92D050">
              <a:alpha val="50000"/>
            </a:srgbClr>
          </a:solidFill>
        </p:spPr>
        <p:txBody>
          <a:bodyPr wrap="square">
            <a:spAutoFit/>
          </a:bodyPr>
          <a:lstStyle/>
          <a:p>
            <a:pPr algn="ctr"/>
            <a:r>
              <a:rPr kumimoji="1" lang="en-US" altLang="zh-CN" sz="3000" dirty="0"/>
              <a:t>autumn, </a:t>
            </a:r>
            <a:r>
              <a:rPr kumimoji="1" lang="en-US" altLang="zh-CN" sz="3000" dirty="0" smtClean="0"/>
              <a:t> temperature</a:t>
            </a:r>
            <a:r>
              <a:rPr kumimoji="1" lang="en-US" altLang="zh-CN" sz="3000" dirty="0"/>
              <a:t>, </a:t>
            </a:r>
            <a:r>
              <a:rPr kumimoji="1" lang="en-US" altLang="zh-CN" sz="3000" dirty="0" smtClean="0"/>
              <a:t> die</a:t>
            </a:r>
            <a:r>
              <a:rPr kumimoji="1" lang="en-US" altLang="zh-CN" sz="3000" dirty="0"/>
              <a:t>, </a:t>
            </a:r>
            <a:r>
              <a:rPr kumimoji="1" lang="en-US" altLang="zh-CN" sz="3000" dirty="0" smtClean="0"/>
              <a:t> write</a:t>
            </a:r>
            <a:r>
              <a:rPr kumimoji="1" lang="en-US" altLang="zh-CN" sz="3000" dirty="0"/>
              <a:t>, </a:t>
            </a:r>
            <a:r>
              <a:rPr kumimoji="1" lang="en-US" altLang="zh-CN" sz="3000" dirty="0" smtClean="0"/>
              <a:t> cover</a:t>
            </a:r>
            <a:r>
              <a:rPr kumimoji="1" lang="en-US" altLang="zh-CN" sz="3000" dirty="0"/>
              <a:t>, </a:t>
            </a:r>
            <a:endParaRPr kumimoji="1" lang="en-US" altLang="zh-CN" sz="3000" dirty="0" smtClean="0"/>
          </a:p>
          <a:p>
            <a:pPr algn="ctr"/>
            <a:r>
              <a:rPr kumimoji="1" lang="en-US" altLang="zh-CN" sz="3000" dirty="0" smtClean="0"/>
              <a:t>place</a:t>
            </a:r>
            <a:r>
              <a:rPr kumimoji="1" lang="en-US" altLang="zh-CN" sz="3000" dirty="0"/>
              <a:t>, </a:t>
            </a:r>
            <a:r>
              <a:rPr kumimoji="1" lang="en-US" altLang="zh-CN" sz="3000" dirty="0" smtClean="0"/>
              <a:t> traditional</a:t>
            </a:r>
            <a:r>
              <a:rPr kumimoji="1" lang="en-US" altLang="zh-CN" sz="3000" dirty="0"/>
              <a:t>, </a:t>
            </a:r>
            <a:r>
              <a:rPr kumimoji="1" lang="en-US" altLang="zh-CN" sz="3000" dirty="0" smtClean="0"/>
              <a:t> London</a:t>
            </a:r>
            <a:r>
              <a:rPr kumimoji="1" lang="en-US" altLang="zh-CN" sz="3000" dirty="0"/>
              <a:t>, </a:t>
            </a:r>
            <a:r>
              <a:rPr kumimoji="1" lang="en-US" altLang="zh-CN" sz="3000" dirty="0" smtClean="0"/>
              <a:t> hundred</a:t>
            </a:r>
            <a:r>
              <a:rPr kumimoji="1" lang="en-US" altLang="zh-CN" sz="3000" dirty="0"/>
              <a:t>, </a:t>
            </a:r>
            <a:r>
              <a:rPr kumimoji="1" lang="en-US" altLang="zh-CN" sz="3000" dirty="0" smtClean="0"/>
              <a:t> serve</a:t>
            </a:r>
            <a:endParaRPr kumimoji="1" lang="zh-CN" altLang="en-US" sz="3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down)">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wipe(down)">
                                      <p:cBhvr>
                                        <p:cTn id="1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Lst>
  </p:timing>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12" name="矩形 11"/>
          <p:cNvSpPr/>
          <p:nvPr/>
        </p:nvSpPr>
        <p:spPr>
          <a:xfrm>
            <a:off x="551384" y="1628800"/>
            <a:ext cx="11161240" cy="4228850"/>
          </a:xfrm>
          <a:prstGeom prst="rect">
            <a:avLst/>
          </a:prstGeom>
        </p:spPr>
        <p:txBody>
          <a:bodyPr wrap="square">
            <a:spAutoFit/>
          </a:bodyPr>
          <a:lstStyle/>
          <a:p>
            <a:pPr>
              <a:lnSpc>
                <a:spcPct val="120000"/>
              </a:lnSpc>
            </a:pPr>
            <a:r>
              <a:rPr lang="en-US" altLang="zh-CN" sz="3200" dirty="0" smtClean="0"/>
              <a:t>People </a:t>
            </a:r>
            <a:r>
              <a:rPr lang="en-US" altLang="zh-CN" sz="3200" dirty="0"/>
              <a:t>in Stratford-upon-Avon are very friendly. When you go there, they will help you enjoy your trip. There are many things to do in the town. You can visit many interesting (8)_______ like Stratford-upon-Avon Butterfly (</a:t>
            </a:r>
            <a:r>
              <a:rPr lang="zh-CN" altLang="zh-CN" sz="3200" dirty="0"/>
              <a:t>蝴蝶</a:t>
            </a:r>
            <a:r>
              <a:rPr lang="en-US" altLang="zh-CN" sz="3200" dirty="0"/>
              <a:t>) Farm. When you are hungry, you can go to a local restaurant to enjoy some (9</a:t>
            </a:r>
            <a:r>
              <a:rPr lang="en-US" altLang="zh-CN" sz="3200" dirty="0" smtClean="0"/>
              <a:t>)__________ </a:t>
            </a:r>
            <a:r>
              <a:rPr lang="en-US" altLang="zh-CN" sz="3200" dirty="0"/>
              <a:t>English food. The waiters (</a:t>
            </a:r>
            <a:r>
              <a:rPr lang="zh-CN" altLang="zh-CN" sz="3200" dirty="0"/>
              <a:t>服务员</a:t>
            </a:r>
            <a:r>
              <a:rPr lang="en-US" altLang="zh-CN" sz="3200" dirty="0"/>
              <a:t>) there will (10)_______ you well.</a:t>
            </a:r>
            <a:endParaRPr lang="zh-CN" altLang="zh-CN" sz="3200" dirty="0"/>
          </a:p>
        </p:txBody>
      </p:sp>
      <p:sp>
        <p:nvSpPr>
          <p:cNvPr id="14" name="矩形 13"/>
          <p:cNvSpPr/>
          <p:nvPr/>
        </p:nvSpPr>
        <p:spPr>
          <a:xfrm>
            <a:off x="1271464" y="3356992"/>
            <a:ext cx="2088232" cy="584775"/>
          </a:xfrm>
          <a:prstGeom prst="rect">
            <a:avLst/>
          </a:prstGeom>
        </p:spPr>
        <p:txBody>
          <a:bodyPr wrap="square">
            <a:spAutoFit/>
          </a:bodyPr>
          <a:lstStyle/>
          <a:p>
            <a:r>
              <a:rPr lang="en-US" altLang="zh-CN" sz="3200" dirty="0" smtClean="0">
                <a:solidFill>
                  <a:srgbClr val="FF0000"/>
                </a:solidFill>
              </a:rPr>
              <a:t>places</a:t>
            </a:r>
            <a:endParaRPr lang="zh-CN" altLang="zh-CN" sz="3200" dirty="0">
              <a:solidFill>
                <a:srgbClr val="FF0000"/>
              </a:solidFill>
            </a:endParaRPr>
          </a:p>
        </p:txBody>
      </p:sp>
      <p:sp>
        <p:nvSpPr>
          <p:cNvPr id="15" name="矩形 14"/>
          <p:cNvSpPr/>
          <p:nvPr/>
        </p:nvSpPr>
        <p:spPr>
          <a:xfrm>
            <a:off x="2063552" y="4641355"/>
            <a:ext cx="2088232" cy="584775"/>
          </a:xfrm>
          <a:prstGeom prst="rect">
            <a:avLst/>
          </a:prstGeom>
        </p:spPr>
        <p:txBody>
          <a:bodyPr wrap="square">
            <a:spAutoFit/>
          </a:bodyPr>
          <a:lstStyle/>
          <a:p>
            <a:r>
              <a:rPr lang="en-US" altLang="zh-CN" sz="3200" dirty="0" smtClean="0">
                <a:solidFill>
                  <a:srgbClr val="FF0000"/>
                </a:solidFill>
              </a:rPr>
              <a:t>traditional</a:t>
            </a:r>
            <a:endParaRPr lang="zh-CN" altLang="zh-CN" sz="3200" dirty="0">
              <a:solidFill>
                <a:srgbClr val="FF0000"/>
              </a:solidFill>
            </a:endParaRPr>
          </a:p>
        </p:txBody>
      </p:sp>
      <p:sp>
        <p:nvSpPr>
          <p:cNvPr id="16" name="矩形 15"/>
          <p:cNvSpPr/>
          <p:nvPr/>
        </p:nvSpPr>
        <p:spPr>
          <a:xfrm>
            <a:off x="2063552" y="5209734"/>
            <a:ext cx="1440160" cy="584775"/>
          </a:xfrm>
          <a:prstGeom prst="rect">
            <a:avLst/>
          </a:prstGeom>
        </p:spPr>
        <p:txBody>
          <a:bodyPr wrap="square">
            <a:spAutoFit/>
          </a:bodyPr>
          <a:lstStyle/>
          <a:p>
            <a:r>
              <a:rPr lang="en-US" altLang="zh-CN" sz="3200" dirty="0" smtClean="0">
                <a:solidFill>
                  <a:srgbClr val="FF0000"/>
                </a:solidFill>
              </a:rPr>
              <a:t>serve</a:t>
            </a:r>
            <a:endParaRPr lang="zh-CN" altLang="zh-CN" sz="3200" dirty="0">
              <a:solidFill>
                <a:srgbClr val="FF0000"/>
              </a:solidFill>
            </a:endParaRPr>
          </a:p>
        </p:txBody>
      </p:sp>
      <p:sp>
        <p:nvSpPr>
          <p:cNvPr id="7" name="矩形 6"/>
          <p:cNvSpPr/>
          <p:nvPr/>
        </p:nvSpPr>
        <p:spPr>
          <a:xfrm>
            <a:off x="2135560" y="472963"/>
            <a:ext cx="7632848" cy="1015663"/>
          </a:xfrm>
          <a:prstGeom prst="rect">
            <a:avLst/>
          </a:prstGeom>
          <a:solidFill>
            <a:srgbClr val="92D050">
              <a:alpha val="50000"/>
            </a:srgbClr>
          </a:solidFill>
        </p:spPr>
        <p:txBody>
          <a:bodyPr wrap="square">
            <a:spAutoFit/>
          </a:bodyPr>
          <a:lstStyle/>
          <a:p>
            <a:pPr algn="ctr"/>
            <a:r>
              <a:rPr kumimoji="1" lang="en-US" altLang="zh-CN" sz="3000" dirty="0"/>
              <a:t>autumn, </a:t>
            </a:r>
            <a:r>
              <a:rPr kumimoji="1" lang="en-US" altLang="zh-CN" sz="3000" dirty="0" smtClean="0"/>
              <a:t> temperature</a:t>
            </a:r>
            <a:r>
              <a:rPr kumimoji="1" lang="en-US" altLang="zh-CN" sz="3000" dirty="0"/>
              <a:t>, </a:t>
            </a:r>
            <a:r>
              <a:rPr kumimoji="1" lang="en-US" altLang="zh-CN" sz="3000" dirty="0" smtClean="0"/>
              <a:t> die</a:t>
            </a:r>
            <a:r>
              <a:rPr kumimoji="1" lang="en-US" altLang="zh-CN" sz="3000" dirty="0"/>
              <a:t>, </a:t>
            </a:r>
            <a:r>
              <a:rPr kumimoji="1" lang="en-US" altLang="zh-CN" sz="3000" dirty="0" smtClean="0"/>
              <a:t> write</a:t>
            </a:r>
            <a:r>
              <a:rPr kumimoji="1" lang="en-US" altLang="zh-CN" sz="3000" dirty="0"/>
              <a:t>, </a:t>
            </a:r>
            <a:r>
              <a:rPr kumimoji="1" lang="en-US" altLang="zh-CN" sz="3000" dirty="0" smtClean="0"/>
              <a:t> cover</a:t>
            </a:r>
            <a:r>
              <a:rPr kumimoji="1" lang="en-US" altLang="zh-CN" sz="3000" dirty="0"/>
              <a:t>, </a:t>
            </a:r>
            <a:endParaRPr kumimoji="1" lang="en-US" altLang="zh-CN" sz="3000" dirty="0" smtClean="0"/>
          </a:p>
          <a:p>
            <a:pPr algn="ctr"/>
            <a:r>
              <a:rPr kumimoji="1" lang="en-US" altLang="zh-CN" sz="3000" dirty="0" smtClean="0"/>
              <a:t>place</a:t>
            </a:r>
            <a:r>
              <a:rPr kumimoji="1" lang="en-US" altLang="zh-CN" sz="3000" dirty="0"/>
              <a:t>, </a:t>
            </a:r>
            <a:r>
              <a:rPr kumimoji="1" lang="en-US" altLang="zh-CN" sz="3000" dirty="0" smtClean="0"/>
              <a:t> traditional</a:t>
            </a:r>
            <a:r>
              <a:rPr kumimoji="1" lang="en-US" altLang="zh-CN" sz="3000" dirty="0"/>
              <a:t>, </a:t>
            </a:r>
            <a:r>
              <a:rPr kumimoji="1" lang="en-US" altLang="zh-CN" sz="3000" dirty="0" smtClean="0"/>
              <a:t> London</a:t>
            </a:r>
            <a:r>
              <a:rPr kumimoji="1" lang="en-US" altLang="zh-CN" sz="3000" dirty="0"/>
              <a:t>, </a:t>
            </a:r>
            <a:r>
              <a:rPr kumimoji="1" lang="en-US" altLang="zh-CN" sz="3000" dirty="0" smtClean="0"/>
              <a:t> hundred</a:t>
            </a:r>
            <a:r>
              <a:rPr kumimoji="1" lang="en-US" altLang="zh-CN" sz="3000" dirty="0"/>
              <a:t>, </a:t>
            </a:r>
            <a:r>
              <a:rPr kumimoji="1" lang="en-US" altLang="zh-CN" sz="3000" dirty="0" smtClean="0"/>
              <a:t> serve</a:t>
            </a:r>
            <a:endParaRPr kumimoji="1" lang="zh-CN" altLang="en-US" sz="3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down)">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wipe(down)">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wipe(down)">
                                      <p:cBhvr>
                                        <p:cTn id="1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p:bldLst>
  </p:timing>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0">
          <a:blip r:embed="rId1">
            <a:lum/>
          </a:blip>
          <a:srcRect/>
          <a:stretch>
            <a:fillRect t="-9000" b="-9000"/>
          </a:stretch>
        </a:blipFill>
        <a:effectLst/>
      </p:bgPr>
    </p:bg>
    <p:spTree>
      <p:nvGrpSpPr>
        <p:cNvPr id="1" name=""/>
        <p:cNvGrpSpPr/>
        <p:nvPr/>
      </p:nvGrpSpPr>
      <p:grpSpPr>
        <a:xfrm>
          <a:off x="0" y="0"/>
          <a:ext cx="0" cy="0"/>
          <a:chOff x="0" y="0"/>
          <a:chExt cx="0" cy="0"/>
        </a:xfrm>
      </p:grpSpPr>
      <p:sp>
        <p:nvSpPr>
          <p:cNvPr id="30722" name="Text Box 5"/>
          <p:cNvSpPr txBox="1">
            <a:spLocks noChangeArrowheads="1"/>
          </p:cNvSpPr>
          <p:nvPr/>
        </p:nvSpPr>
        <p:spPr bwMode="auto">
          <a:xfrm>
            <a:off x="2279576" y="1484784"/>
            <a:ext cx="4824536" cy="7725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30000"/>
              </a:lnSpc>
              <a:spcBef>
                <a:spcPct val="0"/>
              </a:spcBef>
              <a:buFontTx/>
              <a:buNone/>
            </a:pPr>
            <a:r>
              <a:rPr lang="en-US" altLang="zh-CN" sz="3400" dirty="0" smtClean="0">
                <a:solidFill>
                  <a:schemeClr val="bg1"/>
                </a:solidFill>
                <a:latin typeface="Times New Roman" panose="02020603050405020304" pitchFamily="18" charset="0"/>
                <a:cs typeface="Times New Roman" panose="02020603050405020304" pitchFamily="18" charset="0"/>
              </a:rPr>
              <a:t>Create class cookbook.</a:t>
            </a:r>
            <a:endParaRPr lang="en-US" altLang="zh-CN" sz="3400" dirty="0">
              <a:solidFill>
                <a:schemeClr val="bg1"/>
              </a:solidFill>
              <a:latin typeface="Times New Roman" panose="02020603050405020304" pitchFamily="18" charset="0"/>
              <a:cs typeface="Times New Roman" panose="02020603050405020304" pitchFamily="18" charset="0"/>
            </a:endParaRPr>
          </a:p>
        </p:txBody>
      </p:sp>
      <p:pic>
        <p:nvPicPr>
          <p:cNvPr id="30723" name="Picture 6" descr="Homework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11624" y="188640"/>
            <a:ext cx="6049416" cy="1464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p:cNvSpPr/>
          <p:nvPr/>
        </p:nvSpPr>
        <p:spPr>
          <a:xfrm>
            <a:off x="2855640" y="2420888"/>
            <a:ext cx="9217024" cy="4171844"/>
          </a:xfrm>
          <a:prstGeom prst="rect">
            <a:avLst/>
          </a:prstGeom>
          <a:solidFill>
            <a:schemeClr val="bg1">
              <a:alpha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Text Box 5"/>
          <p:cNvSpPr txBox="1">
            <a:spLocks noChangeArrowheads="1"/>
          </p:cNvSpPr>
          <p:nvPr/>
        </p:nvSpPr>
        <p:spPr bwMode="auto">
          <a:xfrm>
            <a:off x="4439816" y="2321098"/>
            <a:ext cx="7016588" cy="704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30000"/>
              </a:lnSpc>
              <a:spcBef>
                <a:spcPct val="0"/>
              </a:spcBef>
              <a:buFontTx/>
              <a:buNone/>
            </a:pPr>
            <a:r>
              <a:rPr lang="en-US" altLang="zh-CN" sz="3400" dirty="0" smtClean="0">
                <a:solidFill>
                  <a:srgbClr val="CC00FF"/>
                </a:solidFill>
                <a:latin typeface="+mj-lt"/>
                <a:cs typeface="Times New Roman" panose="02020603050405020304" pitchFamily="18" charset="0"/>
              </a:rPr>
              <a:t>Recipe</a:t>
            </a:r>
            <a:r>
              <a:rPr lang="en-US" altLang="zh-CN" sz="3400" dirty="0" smtClean="0">
                <a:latin typeface="Times New Roman" panose="02020603050405020304" pitchFamily="18" charset="0"/>
                <a:cs typeface="Times New Roman" panose="02020603050405020304" pitchFamily="18" charset="0"/>
              </a:rPr>
              <a:t>   </a:t>
            </a:r>
            <a:r>
              <a:rPr lang="en-US" altLang="zh-CN" sz="3000" dirty="0" smtClean="0">
                <a:latin typeface="Times New Roman" panose="02020603050405020304" pitchFamily="18" charset="0"/>
                <a:cs typeface="Times New Roman" panose="02020603050405020304" pitchFamily="18" charset="0"/>
              </a:rPr>
              <a:t>how to make ______________</a:t>
            </a:r>
            <a:endParaRPr lang="en-US" altLang="zh-CN" sz="3000" dirty="0">
              <a:latin typeface="Times New Roman" panose="02020603050405020304" pitchFamily="18" charset="0"/>
              <a:cs typeface="Times New Roman" panose="02020603050405020304" pitchFamily="18" charset="0"/>
            </a:endParaRPr>
          </a:p>
        </p:txBody>
      </p:sp>
      <p:sp>
        <p:nvSpPr>
          <p:cNvPr id="6" name="Text Box 5"/>
          <p:cNvSpPr txBox="1">
            <a:spLocks noChangeArrowheads="1"/>
          </p:cNvSpPr>
          <p:nvPr/>
        </p:nvSpPr>
        <p:spPr bwMode="auto">
          <a:xfrm>
            <a:off x="4414912" y="2920792"/>
            <a:ext cx="6048672" cy="7725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30000"/>
              </a:lnSpc>
              <a:spcBef>
                <a:spcPct val="0"/>
              </a:spcBef>
              <a:buFontTx/>
              <a:buNone/>
            </a:pPr>
            <a:r>
              <a:rPr lang="en-US" altLang="zh-CN" sz="3400" dirty="0" smtClean="0">
                <a:solidFill>
                  <a:srgbClr val="CC00FF"/>
                </a:solidFill>
                <a:latin typeface="+mj-lt"/>
                <a:cs typeface="Times New Roman" panose="02020603050405020304" pitchFamily="18" charset="0"/>
              </a:rPr>
              <a:t>Created By</a:t>
            </a:r>
            <a:r>
              <a:rPr lang="en-US" altLang="zh-CN" sz="3400" dirty="0" smtClean="0">
                <a:latin typeface="Times New Roman" panose="02020603050405020304" pitchFamily="18" charset="0"/>
                <a:cs typeface="Times New Roman" panose="02020603050405020304" pitchFamily="18" charset="0"/>
              </a:rPr>
              <a:t>  </a:t>
            </a:r>
            <a:r>
              <a:rPr lang="en-US" altLang="zh-CN" sz="3000" dirty="0" smtClean="0">
                <a:latin typeface="Times New Roman" panose="02020603050405020304" pitchFamily="18" charset="0"/>
                <a:cs typeface="Times New Roman" panose="02020603050405020304" pitchFamily="18" charset="0"/>
              </a:rPr>
              <a:t>______________</a:t>
            </a:r>
            <a:endParaRPr lang="en-US" altLang="zh-CN" sz="3000" dirty="0">
              <a:latin typeface="Times New Roman" panose="02020603050405020304" pitchFamily="18" charset="0"/>
              <a:cs typeface="Times New Roman" panose="02020603050405020304" pitchFamily="18" charset="0"/>
            </a:endParaRPr>
          </a:p>
        </p:txBody>
      </p:sp>
      <p:graphicFrame>
        <p:nvGraphicFramePr>
          <p:cNvPr id="3" name="表格 2"/>
          <p:cNvGraphicFramePr>
            <a:graphicFrameLocks noGrp="1"/>
          </p:cNvGraphicFramePr>
          <p:nvPr/>
        </p:nvGraphicFramePr>
        <p:xfrm>
          <a:off x="3400152" y="3693311"/>
          <a:ext cx="8127999" cy="2743200"/>
        </p:xfrm>
        <a:graphic>
          <a:graphicData uri="http://schemas.openxmlformats.org/drawingml/2006/table">
            <a:tbl>
              <a:tblPr firstRow="1" bandRow="1">
                <a:tableStyleId>{5C22544A-7EE6-4342-B048-85BDC9FD1C3A}</a:tableStyleId>
              </a:tblPr>
              <a:tblGrid>
                <a:gridCol w="2709333"/>
                <a:gridCol w="2709333"/>
                <a:gridCol w="2709333"/>
              </a:tblGrid>
              <a:tr h="228390">
                <a:tc>
                  <a:txBody>
                    <a:bodyPr/>
                    <a:lstStyle/>
                    <a:p>
                      <a:pPr algn="ctr">
                        <a:lnSpc>
                          <a:spcPct val="80000"/>
                        </a:lnSpc>
                      </a:pPr>
                      <a:r>
                        <a:rPr lang="en-US" altLang="zh-CN" sz="3000" b="1" kern="1200" dirty="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rPr>
                        <a:t>Ingredients </a:t>
                      </a:r>
                      <a:endParaRPr lang="zh-CN" altLang="en-US" sz="3000" b="1" kern="1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txBody>
                  <a:tcPr/>
                </a:tc>
                <a:tc>
                  <a:txBody>
                    <a:bodyPr/>
                    <a:lstStyle/>
                    <a:p>
                      <a:pPr algn="ctr">
                        <a:lnSpc>
                          <a:spcPct val="80000"/>
                        </a:lnSpc>
                      </a:pPr>
                      <a:r>
                        <a:rPr lang="en-US" altLang="zh-CN" sz="3000" b="1" kern="1200" dirty="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rPr>
                        <a:t>Amount </a:t>
                      </a:r>
                      <a:endParaRPr lang="zh-CN" altLang="en-US" sz="3000" b="1" kern="1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txBody>
                  <a:tcPr/>
                </a:tc>
                <a:tc>
                  <a:txBody>
                    <a:bodyPr/>
                    <a:lstStyle/>
                    <a:p>
                      <a:pPr algn="ctr">
                        <a:lnSpc>
                          <a:spcPct val="80000"/>
                        </a:lnSpc>
                      </a:pPr>
                      <a:r>
                        <a:rPr lang="en-US" altLang="zh-CN" sz="3000" b="1" kern="1200" dirty="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rPr>
                        <a:t>Process </a:t>
                      </a:r>
                      <a:endParaRPr lang="zh-CN" altLang="en-US" sz="3000" b="1" kern="1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txBody>
                  <a:tcPr/>
                </a:tc>
              </a:tr>
              <a:tr h="228390">
                <a:tc>
                  <a:txBody>
                    <a:bodyPr/>
                    <a:lstStyle/>
                    <a:p>
                      <a:pPr algn="ctr">
                        <a:lnSpc>
                          <a:spcPct val="80000"/>
                        </a:lnSpc>
                      </a:pPr>
                      <a:endParaRPr lang="zh-CN" altLang="en-US" sz="3000" b="1" kern="1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txBody>
                  <a:tcPr/>
                </a:tc>
                <a:tc>
                  <a:txBody>
                    <a:bodyPr/>
                    <a:lstStyle/>
                    <a:p>
                      <a:pPr algn="ctr">
                        <a:lnSpc>
                          <a:spcPct val="80000"/>
                        </a:lnSpc>
                      </a:pPr>
                      <a:endParaRPr lang="zh-CN" altLang="en-US" sz="3000" b="1" kern="120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txBody>
                  <a:tcPr/>
                </a:tc>
                <a:tc>
                  <a:txBody>
                    <a:bodyPr/>
                    <a:lstStyle/>
                    <a:p>
                      <a:pPr algn="ctr">
                        <a:lnSpc>
                          <a:spcPct val="80000"/>
                        </a:lnSpc>
                      </a:pPr>
                      <a:endParaRPr lang="zh-CN" altLang="en-US" sz="3000" b="1" kern="120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txBody>
                  <a:tcPr/>
                </a:tc>
              </a:tr>
              <a:tr h="228390">
                <a:tc>
                  <a:txBody>
                    <a:bodyPr/>
                    <a:lstStyle/>
                    <a:p>
                      <a:pPr algn="ctr">
                        <a:lnSpc>
                          <a:spcPct val="80000"/>
                        </a:lnSpc>
                      </a:pPr>
                      <a:endParaRPr lang="zh-CN" altLang="en-US" sz="3000" b="1" kern="1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txBody>
                  <a:tcPr/>
                </a:tc>
                <a:tc>
                  <a:txBody>
                    <a:bodyPr/>
                    <a:lstStyle/>
                    <a:p>
                      <a:pPr algn="ctr">
                        <a:lnSpc>
                          <a:spcPct val="80000"/>
                        </a:lnSpc>
                      </a:pPr>
                      <a:endParaRPr lang="zh-CN" altLang="en-US" sz="3000" b="1" kern="1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txBody>
                  <a:tcPr/>
                </a:tc>
                <a:tc>
                  <a:txBody>
                    <a:bodyPr/>
                    <a:lstStyle/>
                    <a:p>
                      <a:pPr algn="ctr">
                        <a:lnSpc>
                          <a:spcPct val="80000"/>
                        </a:lnSpc>
                      </a:pPr>
                      <a:endParaRPr lang="zh-CN" altLang="en-US" sz="3000" b="1" kern="120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txBody>
                  <a:tcPr/>
                </a:tc>
              </a:tr>
              <a:tr h="228390">
                <a:tc>
                  <a:txBody>
                    <a:bodyPr/>
                    <a:lstStyle/>
                    <a:p>
                      <a:pPr algn="ctr">
                        <a:lnSpc>
                          <a:spcPct val="80000"/>
                        </a:lnSpc>
                      </a:pPr>
                      <a:endParaRPr lang="zh-CN" altLang="en-US" sz="3000" b="1" kern="1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txBody>
                  <a:tcPr/>
                </a:tc>
                <a:tc>
                  <a:txBody>
                    <a:bodyPr/>
                    <a:lstStyle/>
                    <a:p>
                      <a:pPr algn="ctr">
                        <a:lnSpc>
                          <a:spcPct val="80000"/>
                        </a:lnSpc>
                      </a:pPr>
                      <a:endParaRPr lang="zh-CN" altLang="en-US" sz="3000" b="1" kern="1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txBody>
                  <a:tcPr/>
                </a:tc>
                <a:tc>
                  <a:txBody>
                    <a:bodyPr/>
                    <a:lstStyle/>
                    <a:p>
                      <a:pPr algn="ctr">
                        <a:lnSpc>
                          <a:spcPct val="80000"/>
                        </a:lnSpc>
                      </a:pPr>
                      <a:endParaRPr lang="zh-CN" altLang="en-US" sz="3000" b="1" kern="1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txBody>
                  <a:tcPr/>
                </a:tc>
              </a:tr>
              <a:tr h="228390">
                <a:tc>
                  <a:txBody>
                    <a:bodyPr/>
                    <a:lstStyle/>
                    <a:p>
                      <a:pPr algn="ctr">
                        <a:lnSpc>
                          <a:spcPct val="80000"/>
                        </a:lnSpc>
                      </a:pPr>
                      <a:endParaRPr lang="zh-CN" altLang="en-US" sz="3000" b="1" kern="1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txBody>
                  <a:tcPr/>
                </a:tc>
                <a:tc>
                  <a:txBody>
                    <a:bodyPr/>
                    <a:lstStyle/>
                    <a:p>
                      <a:pPr algn="ctr">
                        <a:lnSpc>
                          <a:spcPct val="80000"/>
                        </a:lnSpc>
                      </a:pPr>
                      <a:endParaRPr lang="zh-CN" altLang="en-US" sz="3000" b="1" kern="1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txBody>
                  <a:tcPr/>
                </a:tc>
                <a:tc>
                  <a:txBody>
                    <a:bodyPr/>
                    <a:lstStyle/>
                    <a:p>
                      <a:pPr algn="ctr">
                        <a:lnSpc>
                          <a:spcPct val="80000"/>
                        </a:lnSpc>
                      </a:pPr>
                      <a:endParaRPr lang="zh-CN" altLang="en-US" sz="3000" b="1" kern="120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txBody>
                  <a:tcPr/>
                </a:tc>
              </a:tr>
              <a:tr h="228390">
                <a:tc>
                  <a:txBody>
                    <a:bodyPr/>
                    <a:lstStyle/>
                    <a:p>
                      <a:pPr algn="ctr">
                        <a:lnSpc>
                          <a:spcPct val="80000"/>
                        </a:lnSpc>
                      </a:pPr>
                      <a:endParaRPr lang="zh-CN" altLang="en-US" sz="3000" b="1" kern="120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txBody>
                  <a:tcPr/>
                </a:tc>
                <a:tc>
                  <a:txBody>
                    <a:bodyPr/>
                    <a:lstStyle/>
                    <a:p>
                      <a:pPr algn="ctr">
                        <a:lnSpc>
                          <a:spcPct val="80000"/>
                        </a:lnSpc>
                      </a:pPr>
                      <a:endParaRPr lang="zh-CN" altLang="en-US" sz="3000" b="1" kern="1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txBody>
                  <a:tcPr/>
                </a:tc>
                <a:tc>
                  <a:txBody>
                    <a:bodyPr/>
                    <a:lstStyle/>
                    <a:p>
                      <a:pPr algn="ctr">
                        <a:lnSpc>
                          <a:spcPct val="80000"/>
                        </a:lnSpc>
                      </a:pPr>
                      <a:endParaRPr lang="zh-CN" altLang="en-US" sz="3000" b="1" kern="1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txBody>
                  <a:tcPr/>
                </a:tc>
              </a:tr>
            </a:tbl>
          </a:graphicData>
        </a:graphic>
      </p:graphicFrame>
    </p:spTree>
  </p:cSld>
  <p:clrMapOvr>
    <a:masterClrMapping/>
  </p:clrMapOv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0">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descr="20231204083148"/>
          <p:cNvPicPr>
            <a:picLocks noChangeAspect="1"/>
          </p:cNvPicPr>
          <p:nvPr>
            <p:custDataLst>
              <p:tags r:id="rId1"/>
            </p:custDataLst>
          </p:nvPr>
        </p:nvPicPr>
        <p:blipFill>
          <a:blip r:embed="rId2"/>
          <a:stretch>
            <a:fillRect/>
          </a:stretch>
        </p:blipFill>
        <p:spPr>
          <a:xfrm>
            <a:off x="6888480" y="4149090"/>
            <a:ext cx="2785745" cy="2459355"/>
          </a:xfrm>
          <a:prstGeom prst="rect">
            <a:avLst/>
          </a:prstGeom>
        </p:spPr>
      </p:pic>
      <p:pic>
        <p:nvPicPr>
          <p:cNvPr id="5" name="图片 4" descr="20231204083143"/>
          <p:cNvPicPr>
            <a:picLocks noChangeAspect="1"/>
          </p:cNvPicPr>
          <p:nvPr>
            <p:custDataLst>
              <p:tags r:id="rId3"/>
            </p:custDataLst>
          </p:nvPr>
        </p:nvPicPr>
        <p:blipFill>
          <a:blip r:embed="rId4"/>
          <a:stretch>
            <a:fillRect/>
          </a:stretch>
        </p:blipFill>
        <p:spPr>
          <a:xfrm>
            <a:off x="888365" y="1124585"/>
            <a:ext cx="3165475" cy="2858770"/>
          </a:xfrm>
          <a:prstGeom prst="rect">
            <a:avLst/>
          </a:prstGeom>
        </p:spPr>
      </p:pic>
      <p:pic>
        <p:nvPicPr>
          <p:cNvPr id="6" name="图片 5" descr="20231204083138"/>
          <p:cNvPicPr>
            <a:picLocks noChangeAspect="1"/>
          </p:cNvPicPr>
          <p:nvPr>
            <p:custDataLst>
              <p:tags r:id="rId5"/>
            </p:custDataLst>
          </p:nvPr>
        </p:nvPicPr>
        <p:blipFill>
          <a:blip r:embed="rId6"/>
          <a:stretch>
            <a:fillRect/>
          </a:stretch>
        </p:blipFill>
        <p:spPr>
          <a:xfrm>
            <a:off x="2352040" y="4064635"/>
            <a:ext cx="3163570" cy="2650490"/>
          </a:xfrm>
          <a:prstGeom prst="rect">
            <a:avLst/>
          </a:prstGeom>
        </p:spPr>
      </p:pic>
      <p:pic>
        <p:nvPicPr>
          <p:cNvPr id="7" name="图片 6" descr="20231204083133"/>
          <p:cNvPicPr>
            <a:picLocks noChangeAspect="1"/>
          </p:cNvPicPr>
          <p:nvPr>
            <p:custDataLst>
              <p:tags r:id="rId7"/>
            </p:custDataLst>
          </p:nvPr>
        </p:nvPicPr>
        <p:blipFill>
          <a:blip r:embed="rId8"/>
          <a:stretch>
            <a:fillRect/>
          </a:stretch>
        </p:blipFill>
        <p:spPr>
          <a:xfrm>
            <a:off x="4512310" y="1362075"/>
            <a:ext cx="3303905" cy="2621280"/>
          </a:xfrm>
          <a:prstGeom prst="rect">
            <a:avLst/>
          </a:prstGeom>
        </p:spPr>
      </p:pic>
      <p:pic>
        <p:nvPicPr>
          <p:cNvPr id="8" name="图片 7" descr="20231204083122"/>
          <p:cNvPicPr>
            <a:picLocks noChangeAspect="1"/>
          </p:cNvPicPr>
          <p:nvPr>
            <p:custDataLst>
              <p:tags r:id="rId9"/>
            </p:custDataLst>
          </p:nvPr>
        </p:nvPicPr>
        <p:blipFill>
          <a:blip r:embed="rId10"/>
          <a:stretch>
            <a:fillRect/>
          </a:stretch>
        </p:blipFill>
        <p:spPr>
          <a:xfrm>
            <a:off x="8328660" y="1341120"/>
            <a:ext cx="3337560" cy="2723515"/>
          </a:xfrm>
          <a:prstGeom prst="rect">
            <a:avLst/>
          </a:prstGeom>
        </p:spPr>
      </p:pic>
      <p:sp>
        <p:nvSpPr>
          <p:cNvPr id="2" name="文本框 1"/>
          <p:cNvSpPr txBox="1"/>
          <p:nvPr/>
        </p:nvSpPr>
        <p:spPr>
          <a:xfrm>
            <a:off x="1632585" y="260985"/>
            <a:ext cx="9448800" cy="706755"/>
          </a:xfrm>
          <a:prstGeom prst="rect">
            <a:avLst/>
          </a:prstGeom>
          <a:noFill/>
        </p:spPr>
        <p:txBody>
          <a:bodyPr wrap="square" rtlCol="0" anchor="t">
            <a:spAutoFit/>
          </a:bodyPr>
          <a:p>
            <a:pPr marL="0" indent="0">
              <a:buFont typeface="Wingdings" panose="05000000000000000000" charset="0"/>
              <a:buNone/>
            </a:pPr>
            <a:r>
              <a:rPr lang="en-US" altLang="zh-CN" sz="4000">
                <a:solidFill>
                  <a:srgbClr val="FF0000"/>
                </a:solidFill>
                <a:sym typeface="+mn-ea"/>
              </a:rPr>
              <a:t>Review: How do we m</a:t>
            </a:r>
            <a:r>
              <a:rPr lang="zh-CN" altLang="en-US" sz="4000">
                <a:solidFill>
                  <a:srgbClr val="FF0000"/>
                </a:solidFill>
                <a:sym typeface="+mn-ea"/>
              </a:rPr>
              <a:t>ak a turkey dinner</a:t>
            </a:r>
            <a:r>
              <a:rPr lang="en-US" altLang="zh-CN" sz="4000">
                <a:solidFill>
                  <a:srgbClr val="FF0000"/>
                </a:solidFill>
                <a:sym typeface="+mn-ea"/>
              </a:rPr>
              <a:t>?</a:t>
            </a:r>
            <a:endParaRPr lang="en-US" altLang="zh-CN" sz="4000">
              <a:solidFill>
                <a:srgbClr val="FF0000"/>
              </a:solidFill>
              <a:sym typeface="+mn-ea"/>
            </a:endParaRPr>
          </a:p>
        </p:txBody>
      </p:sp>
      <p:sp>
        <p:nvSpPr>
          <p:cNvPr id="3" name="文本框 2"/>
          <p:cNvSpPr txBox="1"/>
          <p:nvPr/>
        </p:nvSpPr>
        <p:spPr>
          <a:xfrm>
            <a:off x="636905" y="3501390"/>
            <a:ext cx="11407140" cy="770890"/>
          </a:xfrm>
          <a:prstGeom prst="rect">
            <a:avLst/>
          </a:prstGeom>
          <a:noFill/>
        </p:spPr>
        <p:txBody>
          <a:bodyPr wrap="square" rtlCol="0" anchor="t">
            <a:spAutoFit/>
          </a:bodyPr>
          <a:p>
            <a:pPr marL="0" indent="0">
              <a:lnSpc>
                <a:spcPct val="130000"/>
              </a:lnSpc>
              <a:buFont typeface="Arial" panose="020B0604020202020204" pitchFamily="34" charset="0"/>
              <a:buNone/>
            </a:pPr>
            <a:r>
              <a:rPr lang="en-US" altLang="zh-CN" dirty="0">
                <a:solidFill>
                  <a:srgbClr val="FF0000"/>
                </a:solidFill>
                <a:ea typeface="+mn-ea"/>
                <a:cs typeface="Times New Roman" panose="02020603050405020304" pitchFamily="18" charset="0"/>
                <a:sym typeface="+mn-ea"/>
              </a:rPr>
              <a:t>mix...and/with...     fill...with...                 put...in...and cook... </a:t>
            </a:r>
            <a:endParaRPr lang="en-US" altLang="zh-CN" dirty="0">
              <a:solidFill>
                <a:srgbClr val="FF0000"/>
              </a:solidFill>
              <a:ea typeface="+mn-ea"/>
              <a:cs typeface="Times New Roman" panose="02020603050405020304" pitchFamily="18" charset="0"/>
              <a:sym typeface="+mn-ea"/>
            </a:endParaRPr>
          </a:p>
        </p:txBody>
      </p:sp>
      <p:sp>
        <p:nvSpPr>
          <p:cNvPr id="9" name="文本框 8"/>
          <p:cNvSpPr txBox="1"/>
          <p:nvPr>
            <p:custDataLst>
              <p:tags r:id="rId11"/>
            </p:custDataLst>
          </p:nvPr>
        </p:nvSpPr>
        <p:spPr>
          <a:xfrm>
            <a:off x="839470" y="6165215"/>
            <a:ext cx="11407140" cy="770890"/>
          </a:xfrm>
          <a:prstGeom prst="rect">
            <a:avLst/>
          </a:prstGeom>
          <a:noFill/>
        </p:spPr>
        <p:txBody>
          <a:bodyPr wrap="square" rtlCol="0" anchor="t">
            <a:spAutoFit/>
          </a:bodyPr>
          <a:p>
            <a:pPr marL="0" indent="0">
              <a:lnSpc>
                <a:spcPct val="130000"/>
              </a:lnSpc>
              <a:buFont typeface="Arial" panose="020B0604020202020204" pitchFamily="34" charset="0"/>
              <a:buNone/>
            </a:pPr>
            <a:r>
              <a:rPr lang="en-US" altLang="zh-CN" dirty="0">
                <a:solidFill>
                  <a:srgbClr val="FF0000"/>
                </a:solidFill>
                <a:ea typeface="+mn-ea"/>
                <a:cs typeface="Times New Roman" panose="02020603050405020304" pitchFamily="18" charset="0"/>
                <a:sym typeface="+mn-ea"/>
              </a:rPr>
              <a:t>place...on...and cover...with...       cut...into...and eat... </a:t>
            </a:r>
            <a:endParaRPr lang="en-US" altLang="zh-CN" dirty="0">
              <a:solidFill>
                <a:srgbClr val="FF0000"/>
              </a:solidFill>
              <a:ea typeface="+mn-ea"/>
              <a:cs typeface="Times New Roman" panose="02020603050405020304" pitchFamily="18" charset="0"/>
              <a:sym typeface="+mn-ea"/>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ChangeArrowheads="1"/>
          </p:cNvSpPr>
          <p:nvPr/>
        </p:nvSpPr>
        <p:spPr bwMode="auto">
          <a:xfrm>
            <a:off x="695400" y="819462"/>
            <a:ext cx="4853543" cy="5850890"/>
          </a:xfrm>
          <a:prstGeom prst="rect">
            <a:avLst/>
          </a:prstGeom>
          <a:noFill/>
          <a:ln w="28575">
            <a:solidFill>
              <a:srgbClr val="00B0F0"/>
            </a:solidFill>
            <a:miter lim="800000"/>
          </a:ln>
          <a:effectLst>
            <a:prstShdw prst="shdw13" dist="53882" dir="13500000">
              <a:schemeClr val="bg2">
                <a:alpha val="50000"/>
              </a:schemeClr>
            </a:prstShdw>
          </a:effectLst>
          <a:extLst>
            <a:ext uri="{909E8E84-426E-40DD-AFC4-6F175D3DCCD1}">
              <a14:hiddenFill xmlns:a14="http://schemas.microsoft.com/office/drawing/2010/main">
                <a:solidFill>
                  <a:schemeClr val="accent1"/>
                </a:solidFill>
              </a14:hiddenFill>
            </a:ext>
          </a:extLst>
        </p:spPr>
        <p:txBody>
          <a:bodyPr vert="horz" wrap="square" lIns="91440" tIns="45720" rIns="91440" bIns="45720" numCol="1" anchor="ctr" anchorCtr="0" compatLnSpc="1">
            <a:spAutoFit/>
          </a:bodyPr>
          <a:lstStyle>
            <a:lvl1pPr>
              <a:defRPr sz="3200">
                <a:solidFill>
                  <a:schemeClr val="tx1"/>
                </a:solidFill>
                <a:latin typeface="Times New Roman" panose="02020603050405020304" pitchFamily="18" charset="0"/>
                <a:ea typeface="宋体" panose="02010600030101010101" pitchFamily="2" charset="-122"/>
              </a:defRPr>
            </a:lvl1pPr>
            <a:lvl2pPr>
              <a:defRPr sz="3200">
                <a:solidFill>
                  <a:schemeClr val="tx1"/>
                </a:solidFill>
                <a:latin typeface="Times New Roman" panose="02020603050405020304" pitchFamily="18" charset="0"/>
                <a:ea typeface="宋体" panose="02010600030101010101" pitchFamily="2" charset="-122"/>
              </a:defRPr>
            </a:lvl2pPr>
            <a:lvl3pPr>
              <a:defRPr sz="3200">
                <a:solidFill>
                  <a:schemeClr val="tx1"/>
                </a:solidFill>
                <a:latin typeface="Times New Roman" panose="02020603050405020304" pitchFamily="18" charset="0"/>
                <a:ea typeface="宋体" panose="02010600030101010101" pitchFamily="2" charset="-122"/>
              </a:defRPr>
            </a:lvl3pPr>
            <a:lvl4pPr>
              <a:defRPr sz="3200">
                <a:solidFill>
                  <a:schemeClr val="tx1"/>
                </a:solidFill>
                <a:latin typeface="Times New Roman" panose="02020603050405020304" pitchFamily="18" charset="0"/>
                <a:ea typeface="宋体" panose="02010600030101010101" pitchFamily="2" charset="-122"/>
              </a:defRPr>
            </a:lvl4pPr>
            <a:lvl5pPr>
              <a:defRPr sz="32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marL="457200" indent="-457200">
              <a:lnSpc>
                <a:spcPct val="130000"/>
              </a:lnSpc>
              <a:buFont typeface="Arial" panose="020B0604020202020204" pitchFamily="34" charset="0"/>
              <a:buChar char="•"/>
            </a:pPr>
            <a:r>
              <a:rPr lang="zh-CN" altLang="en-US" b="1" dirty="0">
                <a:solidFill>
                  <a:srgbClr val="000000"/>
                </a:solidFill>
                <a:ea typeface="+mn-ea"/>
                <a:cs typeface="Times New Roman" panose="02020603050405020304" pitchFamily="18" charset="0"/>
              </a:rPr>
              <a:t>传统食物</a:t>
            </a:r>
            <a:endParaRPr lang="zh-CN" altLang="en-US" b="1" dirty="0">
              <a:ea typeface="+mn-ea"/>
              <a:cs typeface="Times New Roman" panose="02020603050405020304" pitchFamily="18" charset="0"/>
            </a:endParaRPr>
          </a:p>
          <a:p>
            <a:pPr marL="457200" indent="-457200">
              <a:lnSpc>
                <a:spcPct val="130000"/>
              </a:lnSpc>
              <a:buFont typeface="Arial" panose="020B0604020202020204" pitchFamily="34" charset="0"/>
              <a:buChar char="•"/>
            </a:pPr>
            <a:r>
              <a:rPr lang="zh-CN" altLang="en-US" b="1" dirty="0">
                <a:solidFill>
                  <a:srgbClr val="000000"/>
                </a:solidFill>
                <a:ea typeface="+mn-ea"/>
                <a:cs typeface="Times New Roman" panose="02020603050405020304" pitchFamily="18" charset="0"/>
              </a:rPr>
              <a:t>在特别的节日</a:t>
            </a:r>
            <a:endParaRPr lang="zh-CN" altLang="en-US" b="1" dirty="0">
              <a:ea typeface="+mn-ea"/>
              <a:cs typeface="Times New Roman" panose="02020603050405020304" pitchFamily="18" charset="0"/>
            </a:endParaRPr>
          </a:p>
          <a:p>
            <a:pPr marL="457200" indent="-457200">
              <a:lnSpc>
                <a:spcPct val="130000"/>
              </a:lnSpc>
              <a:buFont typeface="Arial" panose="020B0604020202020204" pitchFamily="34" charset="0"/>
              <a:buChar char="•"/>
            </a:pPr>
            <a:r>
              <a:rPr lang="zh-CN" altLang="en-US" b="1" dirty="0">
                <a:solidFill>
                  <a:srgbClr val="000000"/>
                </a:solidFill>
                <a:ea typeface="+mn-ea"/>
                <a:cs typeface="Times New Roman" panose="02020603050405020304" pitchFamily="18" charset="0"/>
              </a:rPr>
              <a:t>因</a:t>
            </a:r>
            <a:r>
              <a:rPr lang="en-US" altLang="zh-CN" b="1" dirty="0">
                <a:solidFill>
                  <a:srgbClr val="000000"/>
                </a:solidFill>
                <a:latin typeface="+mn-ea"/>
                <a:ea typeface="+mn-ea"/>
                <a:cs typeface="Times New Roman" panose="02020603050405020304" pitchFamily="18" charset="0"/>
                <a:sym typeface="+mn-ea"/>
              </a:rPr>
              <a:t>……</a:t>
            </a:r>
            <a:r>
              <a:rPr lang="zh-CN" altLang="en-US" b="1" dirty="0">
                <a:solidFill>
                  <a:srgbClr val="000000"/>
                </a:solidFill>
                <a:ea typeface="+mn-ea"/>
                <a:cs typeface="Times New Roman" panose="02020603050405020304" pitchFamily="18" charset="0"/>
              </a:rPr>
              <a:t>表示感谢</a:t>
            </a:r>
            <a:r>
              <a:rPr lang="en-US" altLang="zh-CN" b="1" dirty="0">
                <a:solidFill>
                  <a:srgbClr val="000000"/>
                </a:solidFill>
                <a:ea typeface="+mn-ea"/>
                <a:cs typeface="Times New Roman" panose="02020603050405020304" pitchFamily="18" charset="0"/>
              </a:rPr>
              <a:t>/</a:t>
            </a:r>
            <a:r>
              <a:rPr lang="zh-CN" altLang="en-US" b="1" dirty="0">
                <a:solidFill>
                  <a:srgbClr val="000000"/>
                </a:solidFill>
                <a:ea typeface="+mn-ea"/>
                <a:cs typeface="Times New Roman" panose="02020603050405020304" pitchFamily="18" charset="0"/>
              </a:rPr>
              <a:t>感恩</a:t>
            </a:r>
            <a:endParaRPr lang="en-US" altLang="zh-CN" b="1" dirty="0">
              <a:latin typeface="+mn-ea"/>
              <a:ea typeface="+mn-ea"/>
              <a:cs typeface="Times New Roman" panose="02020603050405020304" pitchFamily="18" charset="0"/>
            </a:endParaRPr>
          </a:p>
          <a:p>
            <a:pPr marL="457200" indent="-457200">
              <a:lnSpc>
                <a:spcPct val="130000"/>
              </a:lnSpc>
              <a:buFont typeface="Arial" panose="020B0604020202020204" pitchFamily="34" charset="0"/>
              <a:buChar char="•"/>
            </a:pPr>
            <a:r>
              <a:rPr lang="zh-CN" altLang="en-US" b="1" dirty="0">
                <a:solidFill>
                  <a:srgbClr val="000000"/>
                </a:solidFill>
                <a:latin typeface="+mn-ea"/>
                <a:ea typeface="+mn-ea"/>
                <a:cs typeface="Times New Roman" panose="02020603050405020304" pitchFamily="18" charset="0"/>
              </a:rPr>
              <a:t>把</a:t>
            </a:r>
            <a:r>
              <a:rPr lang="en-US" altLang="zh-CN" b="1" dirty="0">
                <a:solidFill>
                  <a:srgbClr val="000000"/>
                </a:solidFill>
                <a:latin typeface="+mn-ea"/>
                <a:ea typeface="+mn-ea"/>
                <a:cs typeface="Times New Roman" panose="02020603050405020304" pitchFamily="18" charset="0"/>
                <a:sym typeface="+mn-ea"/>
              </a:rPr>
              <a:t>……</a:t>
            </a:r>
            <a:r>
              <a:rPr lang="zh-CN" altLang="en-US" b="1" dirty="0">
                <a:solidFill>
                  <a:srgbClr val="000000"/>
                </a:solidFill>
                <a:latin typeface="+mn-ea"/>
                <a:ea typeface="+mn-ea"/>
                <a:cs typeface="Times New Roman" panose="02020603050405020304" pitchFamily="18" charset="0"/>
              </a:rPr>
              <a:t>和</a:t>
            </a:r>
            <a:r>
              <a:rPr lang="en-US" altLang="zh-CN" b="1" dirty="0">
                <a:solidFill>
                  <a:srgbClr val="000000"/>
                </a:solidFill>
                <a:latin typeface="+mn-ea"/>
                <a:ea typeface="+mn-ea"/>
                <a:cs typeface="Times New Roman" panose="02020603050405020304" pitchFamily="18" charset="0"/>
                <a:sym typeface="+mn-ea"/>
              </a:rPr>
              <a:t>……</a:t>
            </a:r>
            <a:r>
              <a:rPr lang="zh-CN" altLang="en-US" b="1" dirty="0">
                <a:solidFill>
                  <a:srgbClr val="000000"/>
                </a:solidFill>
                <a:latin typeface="+mn-ea"/>
                <a:ea typeface="+mn-ea"/>
                <a:cs typeface="Times New Roman" panose="02020603050405020304" pitchFamily="18" charset="0"/>
              </a:rPr>
              <a:t>混在一起</a:t>
            </a:r>
            <a:endParaRPr lang="zh-CN" altLang="en-US" b="1" dirty="0">
              <a:latin typeface="+mn-ea"/>
              <a:ea typeface="+mn-ea"/>
              <a:cs typeface="Times New Roman" panose="02020603050405020304" pitchFamily="18" charset="0"/>
            </a:endParaRPr>
          </a:p>
          <a:p>
            <a:pPr marL="457200" indent="-457200">
              <a:lnSpc>
                <a:spcPct val="130000"/>
              </a:lnSpc>
              <a:buFont typeface="Arial" panose="020B0604020202020204" pitchFamily="34" charset="0"/>
              <a:buChar char="•"/>
            </a:pPr>
            <a:r>
              <a:rPr lang="zh-CN" altLang="en-US" b="1" dirty="0">
                <a:solidFill>
                  <a:srgbClr val="000000"/>
                </a:solidFill>
                <a:latin typeface="+mn-ea"/>
                <a:ea typeface="+mn-ea"/>
                <a:cs typeface="Times New Roman" panose="02020603050405020304" pitchFamily="18" charset="0"/>
              </a:rPr>
              <a:t>用</a:t>
            </a:r>
            <a:r>
              <a:rPr lang="en-US" altLang="zh-CN" b="1" dirty="0">
                <a:solidFill>
                  <a:srgbClr val="000000"/>
                </a:solidFill>
                <a:latin typeface="+mn-ea"/>
                <a:ea typeface="+mn-ea"/>
                <a:cs typeface="Times New Roman" panose="02020603050405020304" pitchFamily="18" charset="0"/>
              </a:rPr>
              <a:t>……</a:t>
            </a:r>
            <a:r>
              <a:rPr lang="zh-CN" altLang="en-US" b="1" dirty="0">
                <a:solidFill>
                  <a:srgbClr val="000000"/>
                </a:solidFill>
                <a:latin typeface="+mn-ea"/>
                <a:ea typeface="+mn-ea"/>
                <a:cs typeface="Times New Roman" panose="02020603050405020304" pitchFamily="18" charset="0"/>
              </a:rPr>
              <a:t>装满</a:t>
            </a:r>
            <a:r>
              <a:rPr lang="en-US" altLang="zh-CN" b="1" dirty="0">
                <a:solidFill>
                  <a:srgbClr val="000000"/>
                </a:solidFill>
                <a:latin typeface="+mn-ea"/>
                <a:ea typeface="+mn-ea"/>
                <a:cs typeface="Times New Roman" panose="02020603050405020304" pitchFamily="18" charset="0"/>
              </a:rPr>
              <a:t>……</a:t>
            </a:r>
            <a:endParaRPr lang="en-US" altLang="zh-CN" b="1" dirty="0">
              <a:latin typeface="+mn-ea"/>
              <a:ea typeface="+mn-ea"/>
              <a:cs typeface="Times New Roman" panose="02020603050405020304" pitchFamily="18" charset="0"/>
            </a:endParaRPr>
          </a:p>
          <a:p>
            <a:pPr marL="457200" indent="-457200">
              <a:lnSpc>
                <a:spcPct val="130000"/>
              </a:lnSpc>
              <a:buFont typeface="Arial" panose="020B0604020202020204" pitchFamily="34" charset="0"/>
              <a:buChar char="•"/>
            </a:pPr>
            <a:r>
              <a:rPr lang="zh-CN" altLang="en-US" b="1" dirty="0">
                <a:solidFill>
                  <a:srgbClr val="000000"/>
                </a:solidFill>
                <a:latin typeface="+mn-ea"/>
                <a:ea typeface="+mn-ea"/>
                <a:cs typeface="Times New Roman" panose="02020603050405020304" pitchFamily="18" charset="0"/>
              </a:rPr>
              <a:t>用</a:t>
            </a:r>
            <a:r>
              <a:rPr lang="en-US" altLang="zh-CN" b="1" dirty="0">
                <a:solidFill>
                  <a:srgbClr val="000000"/>
                </a:solidFill>
                <a:latin typeface="+mn-ea"/>
                <a:ea typeface="+mn-ea"/>
                <a:cs typeface="Times New Roman" panose="02020603050405020304" pitchFamily="18" charset="0"/>
              </a:rPr>
              <a:t>……</a:t>
            </a:r>
            <a:r>
              <a:rPr lang="zh-CN" altLang="en-US" b="1" dirty="0">
                <a:solidFill>
                  <a:srgbClr val="000000"/>
                </a:solidFill>
                <a:latin typeface="+mn-ea"/>
                <a:ea typeface="+mn-ea"/>
                <a:cs typeface="Times New Roman" panose="02020603050405020304" pitchFamily="18" charset="0"/>
              </a:rPr>
              <a:t>覆盖</a:t>
            </a:r>
            <a:r>
              <a:rPr lang="en-US" altLang="zh-CN" b="1" dirty="0">
                <a:solidFill>
                  <a:srgbClr val="000000"/>
                </a:solidFill>
                <a:latin typeface="+mn-ea"/>
                <a:ea typeface="+mn-ea"/>
                <a:cs typeface="Times New Roman" panose="02020603050405020304" pitchFamily="18" charset="0"/>
              </a:rPr>
              <a:t>……</a:t>
            </a:r>
            <a:endParaRPr lang="en-US" altLang="zh-CN" b="1" dirty="0">
              <a:latin typeface="+mn-ea"/>
              <a:ea typeface="+mn-ea"/>
              <a:cs typeface="Times New Roman" panose="02020603050405020304" pitchFamily="18" charset="0"/>
            </a:endParaRPr>
          </a:p>
          <a:p>
            <a:pPr marL="457200" indent="-457200">
              <a:lnSpc>
                <a:spcPct val="130000"/>
              </a:lnSpc>
              <a:buFont typeface="Arial" panose="020B0604020202020204" pitchFamily="34" charset="0"/>
              <a:buChar char="•"/>
            </a:pPr>
            <a:r>
              <a:rPr lang="zh-CN" altLang="en-US" b="1" dirty="0">
                <a:solidFill>
                  <a:srgbClr val="000000"/>
                </a:solidFill>
                <a:latin typeface="+mn-ea"/>
                <a:ea typeface="+mn-ea"/>
                <a:cs typeface="Times New Roman" panose="02020603050405020304" pitchFamily="18" charset="0"/>
              </a:rPr>
              <a:t>将</a:t>
            </a:r>
            <a:r>
              <a:rPr lang="en-US" altLang="zh-CN" b="1" dirty="0">
                <a:solidFill>
                  <a:srgbClr val="000000"/>
                </a:solidFill>
                <a:latin typeface="+mn-ea"/>
                <a:ea typeface="+mn-ea"/>
                <a:cs typeface="Times New Roman" panose="02020603050405020304" pitchFamily="18" charset="0"/>
              </a:rPr>
              <a:t>……</a:t>
            </a:r>
            <a:r>
              <a:rPr lang="zh-CN" altLang="en-US" b="1" dirty="0">
                <a:solidFill>
                  <a:srgbClr val="000000"/>
                </a:solidFill>
                <a:latin typeface="+mn-ea"/>
                <a:ea typeface="+mn-ea"/>
                <a:cs typeface="Times New Roman" panose="02020603050405020304" pitchFamily="18" charset="0"/>
              </a:rPr>
              <a:t>切成片</a:t>
            </a:r>
            <a:endParaRPr lang="zh-CN" altLang="en-US" b="1" dirty="0">
              <a:latin typeface="+mn-ea"/>
              <a:ea typeface="+mn-ea"/>
              <a:cs typeface="Times New Roman" panose="02020603050405020304" pitchFamily="18" charset="0"/>
            </a:endParaRPr>
          </a:p>
          <a:p>
            <a:pPr marL="457200" indent="-457200">
              <a:lnSpc>
                <a:spcPct val="130000"/>
              </a:lnSpc>
              <a:buFont typeface="Arial" panose="020B0604020202020204" pitchFamily="34" charset="0"/>
              <a:buChar char="•"/>
            </a:pPr>
            <a:r>
              <a:rPr lang="zh-CN" altLang="en-US" b="1" dirty="0" smtClean="0">
                <a:solidFill>
                  <a:srgbClr val="000000"/>
                </a:solidFill>
                <a:ea typeface="+mn-ea"/>
                <a:cs typeface="Times New Roman" panose="02020603050405020304" pitchFamily="18" charset="0"/>
              </a:rPr>
              <a:t>用</a:t>
            </a:r>
            <a:r>
              <a:rPr lang="zh-CN" altLang="en-US" b="1" dirty="0">
                <a:solidFill>
                  <a:srgbClr val="000000"/>
                </a:solidFill>
                <a:latin typeface="+mn-ea"/>
                <a:ea typeface="+mn-ea"/>
                <a:cs typeface="Times New Roman" panose="02020603050405020304" pitchFamily="18" charset="0"/>
              </a:rPr>
              <a:t>某物</a:t>
            </a:r>
            <a:r>
              <a:rPr lang="zh-CN" altLang="en-US" b="1" dirty="0">
                <a:solidFill>
                  <a:srgbClr val="000000"/>
                </a:solidFill>
                <a:ea typeface="+mn-ea"/>
                <a:cs typeface="Times New Roman" panose="02020603050405020304" pitchFamily="18" charset="0"/>
              </a:rPr>
              <a:t>招待某人</a:t>
            </a:r>
            <a:endParaRPr lang="zh-CN" altLang="en-US" b="1" dirty="0">
              <a:ea typeface="+mn-ea"/>
              <a:cs typeface="Times New Roman" panose="02020603050405020304" pitchFamily="18" charset="0"/>
            </a:endParaRPr>
          </a:p>
          <a:p>
            <a:pPr marL="457200" indent="-457200">
              <a:lnSpc>
                <a:spcPct val="130000"/>
              </a:lnSpc>
              <a:buFont typeface="Arial" panose="020B0604020202020204" pitchFamily="34" charset="0"/>
              <a:buChar char="•"/>
            </a:pPr>
            <a:r>
              <a:rPr lang="zh-CN" altLang="en-US" b="1" dirty="0">
                <a:solidFill>
                  <a:srgbClr val="000000"/>
                </a:solidFill>
                <a:ea typeface="+mn-ea"/>
                <a:cs typeface="Times New Roman" panose="02020603050405020304" pitchFamily="18" charset="0"/>
              </a:rPr>
              <a:t>在高温下</a:t>
            </a:r>
            <a:endParaRPr lang="zh-CN" altLang="en-US" b="1" dirty="0">
              <a:ea typeface="+mn-ea"/>
              <a:cs typeface="Times New Roman" panose="02020603050405020304" pitchFamily="18" charset="0"/>
            </a:endParaRPr>
          </a:p>
        </p:txBody>
      </p:sp>
      <p:sp>
        <p:nvSpPr>
          <p:cNvPr id="3" name="Rectangle 1"/>
          <p:cNvSpPr>
            <a:spLocks noChangeArrowheads="1"/>
          </p:cNvSpPr>
          <p:nvPr/>
        </p:nvSpPr>
        <p:spPr bwMode="auto">
          <a:xfrm>
            <a:off x="5908983" y="819463"/>
            <a:ext cx="5515609" cy="5850890"/>
          </a:xfrm>
          <a:prstGeom prst="rect">
            <a:avLst/>
          </a:prstGeom>
          <a:noFill/>
          <a:ln w="28575">
            <a:solidFill>
              <a:srgbClr val="00B050"/>
            </a:solidFill>
            <a:miter lim="800000"/>
          </a:ln>
          <a:effectLst>
            <a:prstShdw prst="shdw13" dist="53882" dir="13500000">
              <a:schemeClr val="bg2">
                <a:alpha val="50000"/>
              </a:schemeClr>
            </a:prstShdw>
          </a:effectLst>
          <a:extLst>
            <a:ext uri="{909E8E84-426E-40DD-AFC4-6F175D3DCCD1}">
              <a14:hiddenFill xmlns:a14="http://schemas.microsoft.com/office/drawing/2010/main">
                <a:solidFill>
                  <a:schemeClr val="accent1"/>
                </a:solidFill>
              </a14:hiddenFill>
            </a:ext>
          </a:extLst>
        </p:spPr>
        <p:txBody>
          <a:bodyPr vert="horz" wrap="square" lIns="91440" tIns="45720" rIns="91440" bIns="45720" numCol="1" anchor="ctr" anchorCtr="0" compatLnSpc="1">
            <a:spAutoFit/>
          </a:bodyPr>
          <a:lstStyle>
            <a:lvl1pPr>
              <a:defRPr sz="3200">
                <a:solidFill>
                  <a:schemeClr val="tx1"/>
                </a:solidFill>
                <a:latin typeface="Times New Roman" panose="02020603050405020304" pitchFamily="18" charset="0"/>
                <a:ea typeface="宋体" panose="02010600030101010101" pitchFamily="2" charset="-122"/>
              </a:defRPr>
            </a:lvl1pPr>
            <a:lvl2pPr>
              <a:defRPr sz="3200">
                <a:solidFill>
                  <a:schemeClr val="tx1"/>
                </a:solidFill>
                <a:latin typeface="Times New Roman" panose="02020603050405020304" pitchFamily="18" charset="0"/>
                <a:ea typeface="宋体" panose="02010600030101010101" pitchFamily="2" charset="-122"/>
              </a:defRPr>
            </a:lvl2pPr>
            <a:lvl3pPr>
              <a:defRPr sz="3200">
                <a:solidFill>
                  <a:schemeClr val="tx1"/>
                </a:solidFill>
                <a:latin typeface="Times New Roman" panose="02020603050405020304" pitchFamily="18" charset="0"/>
                <a:ea typeface="宋体" panose="02010600030101010101" pitchFamily="2" charset="-122"/>
              </a:defRPr>
            </a:lvl3pPr>
            <a:lvl4pPr>
              <a:defRPr sz="3200">
                <a:solidFill>
                  <a:schemeClr val="tx1"/>
                </a:solidFill>
                <a:latin typeface="Times New Roman" panose="02020603050405020304" pitchFamily="18" charset="0"/>
                <a:ea typeface="宋体" panose="02010600030101010101" pitchFamily="2" charset="-122"/>
              </a:defRPr>
            </a:lvl4pPr>
            <a:lvl5pPr>
              <a:defRPr sz="32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marL="457200" indent="-457200">
              <a:lnSpc>
                <a:spcPct val="130000"/>
              </a:lnSpc>
              <a:buFont typeface="Arial" panose="020B0604020202020204" pitchFamily="34" charset="0"/>
              <a:buChar char="•"/>
            </a:pPr>
            <a:r>
              <a:rPr lang="en-US" altLang="zh-CN" b="1" dirty="0">
                <a:solidFill>
                  <a:srgbClr val="FF0000"/>
                </a:solidFill>
                <a:ea typeface="+mn-ea"/>
                <a:cs typeface="Times New Roman" panose="02020603050405020304" pitchFamily="18" charset="0"/>
              </a:rPr>
              <a:t>traditional food </a:t>
            </a:r>
            <a:endParaRPr lang="en-US" altLang="zh-CN" b="1" dirty="0">
              <a:solidFill>
                <a:srgbClr val="FF0000"/>
              </a:solidFill>
              <a:ea typeface="+mn-ea"/>
              <a:cs typeface="Times New Roman" panose="02020603050405020304" pitchFamily="18" charset="0"/>
            </a:endParaRPr>
          </a:p>
          <a:p>
            <a:pPr marL="457200" indent="-457200">
              <a:lnSpc>
                <a:spcPct val="130000"/>
              </a:lnSpc>
              <a:buFont typeface="Arial" panose="020B0604020202020204" pitchFamily="34" charset="0"/>
              <a:buChar char="•"/>
            </a:pPr>
            <a:r>
              <a:rPr lang="en-US" altLang="zh-CN" b="1" dirty="0">
                <a:solidFill>
                  <a:srgbClr val="FF0000"/>
                </a:solidFill>
                <a:ea typeface="+mn-ea"/>
                <a:cs typeface="Times New Roman" panose="02020603050405020304" pitchFamily="18" charset="0"/>
              </a:rPr>
              <a:t>on special holidays </a:t>
            </a:r>
            <a:endParaRPr lang="en-US" altLang="zh-CN" b="1" dirty="0">
              <a:solidFill>
                <a:srgbClr val="FF0000"/>
              </a:solidFill>
              <a:ea typeface="+mn-ea"/>
              <a:cs typeface="Times New Roman" panose="02020603050405020304" pitchFamily="18" charset="0"/>
            </a:endParaRPr>
          </a:p>
          <a:p>
            <a:pPr marL="457200" indent="-457200">
              <a:lnSpc>
                <a:spcPct val="130000"/>
              </a:lnSpc>
              <a:buFont typeface="Arial" panose="020B0604020202020204" pitchFamily="34" charset="0"/>
              <a:buChar char="•"/>
            </a:pPr>
            <a:r>
              <a:rPr lang="en-US" altLang="zh-CN" b="1" dirty="0">
                <a:solidFill>
                  <a:srgbClr val="FF0000"/>
                </a:solidFill>
                <a:ea typeface="+mn-ea"/>
                <a:cs typeface="Times New Roman" panose="02020603050405020304" pitchFamily="18" charset="0"/>
              </a:rPr>
              <a:t>give thanks for ...</a:t>
            </a:r>
            <a:endParaRPr lang="en-US" altLang="zh-CN" b="1" dirty="0">
              <a:solidFill>
                <a:srgbClr val="FF0000"/>
              </a:solidFill>
              <a:ea typeface="+mn-ea"/>
              <a:cs typeface="Times New Roman" panose="02020603050405020304" pitchFamily="18" charset="0"/>
            </a:endParaRPr>
          </a:p>
          <a:p>
            <a:pPr marL="457200" indent="-457200">
              <a:lnSpc>
                <a:spcPct val="130000"/>
              </a:lnSpc>
              <a:buFont typeface="Arial" panose="020B0604020202020204" pitchFamily="34" charset="0"/>
              <a:buChar char="•"/>
            </a:pPr>
            <a:r>
              <a:rPr lang="en-US" altLang="zh-CN" b="1" dirty="0">
                <a:solidFill>
                  <a:srgbClr val="FF0000"/>
                </a:solidFill>
                <a:ea typeface="+mn-ea"/>
                <a:cs typeface="Times New Roman" panose="02020603050405020304" pitchFamily="18" charset="0"/>
              </a:rPr>
              <a:t>mix (together)... and/with</a:t>
            </a:r>
            <a:r>
              <a:rPr lang="en-US" altLang="zh-CN" b="1" dirty="0">
                <a:solidFill>
                  <a:srgbClr val="FF0000"/>
                </a:solidFill>
                <a:ea typeface="+mn-ea"/>
                <a:cs typeface="Times New Roman" panose="02020603050405020304" pitchFamily="18" charset="0"/>
                <a:sym typeface="+mn-ea"/>
              </a:rPr>
              <a:t> ...</a:t>
            </a:r>
            <a:endParaRPr lang="en-US" altLang="zh-CN" b="1" dirty="0">
              <a:solidFill>
                <a:srgbClr val="FF0000"/>
              </a:solidFill>
              <a:ea typeface="+mn-ea"/>
              <a:cs typeface="Times New Roman" panose="02020603050405020304" pitchFamily="18" charset="0"/>
            </a:endParaRPr>
          </a:p>
          <a:p>
            <a:pPr marL="457200" indent="-457200">
              <a:lnSpc>
                <a:spcPct val="130000"/>
              </a:lnSpc>
              <a:buFont typeface="Arial" panose="020B0604020202020204" pitchFamily="34" charset="0"/>
              <a:buChar char="•"/>
            </a:pPr>
            <a:r>
              <a:rPr lang="en-US" altLang="zh-CN" b="1" dirty="0">
                <a:solidFill>
                  <a:srgbClr val="FF0000"/>
                </a:solidFill>
                <a:ea typeface="+mn-ea"/>
                <a:cs typeface="Times New Roman" panose="02020603050405020304" pitchFamily="18" charset="0"/>
              </a:rPr>
              <a:t>fill ... with ... </a:t>
            </a:r>
            <a:endParaRPr lang="en-US" altLang="zh-CN" b="1" dirty="0">
              <a:solidFill>
                <a:srgbClr val="FF0000"/>
              </a:solidFill>
              <a:ea typeface="+mn-ea"/>
              <a:cs typeface="Times New Roman" panose="02020603050405020304" pitchFamily="18" charset="0"/>
            </a:endParaRPr>
          </a:p>
          <a:p>
            <a:pPr marL="457200" indent="-457200">
              <a:lnSpc>
                <a:spcPct val="130000"/>
              </a:lnSpc>
              <a:buFont typeface="Arial" panose="020B0604020202020204" pitchFamily="34" charset="0"/>
              <a:buChar char="•"/>
            </a:pPr>
            <a:r>
              <a:rPr lang="en-US" altLang="zh-CN" b="1" dirty="0">
                <a:solidFill>
                  <a:srgbClr val="FF0000"/>
                </a:solidFill>
                <a:ea typeface="+mn-ea"/>
                <a:cs typeface="Times New Roman" panose="02020603050405020304" pitchFamily="18" charset="0"/>
              </a:rPr>
              <a:t>cover ... with ... </a:t>
            </a:r>
            <a:endParaRPr lang="en-US" altLang="zh-CN" b="1" dirty="0">
              <a:solidFill>
                <a:srgbClr val="FF0000"/>
              </a:solidFill>
              <a:ea typeface="+mn-ea"/>
              <a:cs typeface="Times New Roman" panose="02020603050405020304" pitchFamily="18" charset="0"/>
            </a:endParaRPr>
          </a:p>
          <a:p>
            <a:pPr marL="457200" indent="-457200">
              <a:lnSpc>
                <a:spcPct val="130000"/>
              </a:lnSpc>
              <a:buFont typeface="Arial" panose="020B0604020202020204" pitchFamily="34" charset="0"/>
              <a:buChar char="•"/>
            </a:pPr>
            <a:r>
              <a:rPr lang="en-US" altLang="zh-CN" b="1" dirty="0">
                <a:solidFill>
                  <a:srgbClr val="FF0000"/>
                </a:solidFill>
                <a:ea typeface="+mn-ea"/>
                <a:cs typeface="Times New Roman" panose="02020603050405020304" pitchFamily="18" charset="0"/>
              </a:rPr>
              <a:t>cut ... into pieces </a:t>
            </a:r>
            <a:endParaRPr lang="en-US" altLang="zh-CN" b="1" dirty="0">
              <a:solidFill>
                <a:srgbClr val="FF0000"/>
              </a:solidFill>
              <a:ea typeface="+mn-ea"/>
              <a:cs typeface="Times New Roman" panose="02020603050405020304" pitchFamily="18" charset="0"/>
            </a:endParaRPr>
          </a:p>
          <a:p>
            <a:pPr marL="457200" indent="-457200">
              <a:lnSpc>
                <a:spcPct val="130000"/>
              </a:lnSpc>
              <a:buFont typeface="Arial" panose="020B0604020202020204" pitchFamily="34" charset="0"/>
              <a:buChar char="•"/>
            </a:pPr>
            <a:r>
              <a:rPr lang="en-US" altLang="zh-CN" b="1" dirty="0">
                <a:solidFill>
                  <a:srgbClr val="FF0000"/>
                </a:solidFill>
                <a:ea typeface="+mn-ea"/>
                <a:cs typeface="Times New Roman" panose="02020603050405020304" pitchFamily="18" charset="0"/>
              </a:rPr>
              <a:t>serve sth to sb</a:t>
            </a:r>
            <a:r>
              <a:rPr lang="en-US" altLang="zh-CN" b="1" dirty="0" smtClean="0">
                <a:solidFill>
                  <a:srgbClr val="FF0000"/>
                </a:solidFill>
                <a:ea typeface="+mn-ea"/>
                <a:cs typeface="Times New Roman" panose="02020603050405020304" pitchFamily="18" charset="0"/>
              </a:rPr>
              <a:t>.</a:t>
            </a:r>
            <a:endParaRPr lang="en-US" altLang="zh-CN" b="1" dirty="0">
              <a:solidFill>
                <a:srgbClr val="FF0000"/>
              </a:solidFill>
              <a:ea typeface="+mn-ea"/>
              <a:cs typeface="Times New Roman" panose="02020603050405020304" pitchFamily="18" charset="0"/>
            </a:endParaRPr>
          </a:p>
          <a:p>
            <a:pPr marL="457200" indent="-457200">
              <a:lnSpc>
                <a:spcPct val="130000"/>
              </a:lnSpc>
              <a:buFont typeface="Arial" panose="020B0604020202020204" pitchFamily="34" charset="0"/>
              <a:buChar char="•"/>
            </a:pPr>
            <a:r>
              <a:rPr lang="en-US" altLang="zh-CN" b="1" dirty="0">
                <a:solidFill>
                  <a:srgbClr val="FF0000"/>
                </a:solidFill>
                <a:ea typeface="+mn-ea"/>
                <a:cs typeface="Times New Roman" panose="02020603050405020304" pitchFamily="18" charset="0"/>
              </a:rPr>
              <a:t>at a very high temperature</a:t>
            </a:r>
            <a:endParaRPr lang="zh-CN" altLang="en-US" b="1" dirty="0">
              <a:solidFill>
                <a:srgbClr val="FF0000"/>
              </a:solidFill>
              <a:ea typeface="+mn-ea"/>
              <a:cs typeface="Times New Roman" panose="02020603050405020304" pitchFamily="18" charset="0"/>
            </a:endParaRPr>
          </a:p>
        </p:txBody>
      </p:sp>
      <p:sp>
        <p:nvSpPr>
          <p:cNvPr id="5" name="矩形 4"/>
          <p:cNvSpPr/>
          <p:nvPr/>
        </p:nvSpPr>
        <p:spPr>
          <a:xfrm>
            <a:off x="4799648" y="-27305"/>
            <a:ext cx="2078355" cy="829945"/>
          </a:xfrm>
          <a:prstGeom prst="rect">
            <a:avLst/>
          </a:prstGeom>
          <a:noFill/>
          <a:ln>
            <a:noFill/>
          </a:ln>
        </p:spPr>
        <p:txBody>
          <a:bodyPr wrap="none" rtlCol="0" anchor="t">
            <a:spAutoFit/>
          </a:bodyPr>
          <a:p>
            <a:pPr algn="ctr"/>
            <a:r>
              <a:rPr lang="en-US" altLang="zh-CN" sz="4800">
                <a:ln w="22225">
                  <a:solidFill>
                    <a:schemeClr val="accent2"/>
                  </a:solidFill>
                  <a:prstDash val="solid"/>
                </a:ln>
                <a:solidFill>
                  <a:schemeClr val="accent2">
                    <a:lumMod val="40000"/>
                    <a:lumOff val="60000"/>
                  </a:schemeClr>
                </a:solidFill>
                <a:effectLst/>
              </a:rPr>
              <a:t>Review</a:t>
            </a:r>
            <a:endParaRPr lang="en-US" altLang="zh-CN" sz="4800">
              <a:ln w="22225">
                <a:solidFill>
                  <a:schemeClr val="accent2"/>
                </a:solidFill>
                <a:prstDash val="solid"/>
              </a:ln>
              <a:solidFill>
                <a:schemeClr val="accent2">
                  <a:lumMod val="40000"/>
                  <a:lumOff val="60000"/>
                </a:schemeClr>
              </a:solidFill>
              <a:effectLst/>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linds(horizontal)">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blinds(horizontal)">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blinds(horizontal)">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blinds(horizontal)">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blinds(horizontal)">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blinds(horizontal)">
                                      <p:cBhvr>
                                        <p:cTn id="4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Rectangle 1"/>
          <p:cNvSpPr>
            <a:spLocks noChangeArrowheads="1"/>
          </p:cNvSpPr>
          <p:nvPr>
            <p:custDataLst>
              <p:tags r:id="rId1"/>
            </p:custDataLst>
          </p:nvPr>
        </p:nvSpPr>
        <p:spPr bwMode="auto">
          <a:xfrm>
            <a:off x="1919605" y="1557020"/>
            <a:ext cx="7345045" cy="4323080"/>
          </a:xfrm>
          <a:prstGeom prst="rect">
            <a:avLst/>
          </a:prstGeom>
          <a:noFill/>
          <a:ln w="28575">
            <a:solidFill>
              <a:srgbClr val="00B050"/>
            </a:solidFill>
            <a:miter lim="800000"/>
          </a:ln>
          <a:effectLst>
            <a:prstShdw prst="shdw13" dist="53882" dir="13500000">
              <a:schemeClr val="bg2">
                <a:alpha val="50000"/>
              </a:schemeClr>
            </a:prstShdw>
          </a:effectLst>
          <a:extLst>
            <a:ext uri="{909E8E84-426E-40DD-AFC4-6F175D3DCCD1}">
              <a14:hiddenFill xmlns:a14="http://schemas.microsoft.com/office/drawing/2010/main">
                <a:solidFill>
                  <a:schemeClr val="accent1"/>
                </a:solidFill>
              </a14:hiddenFill>
            </a:ext>
          </a:extLst>
        </p:spPr>
        <p:txBody>
          <a:bodyPr vert="horz" wrap="square" lIns="91440" tIns="45720" rIns="91440" bIns="45720" numCol="1" anchor="ctr" anchorCtr="0" compatLnSpc="1">
            <a:noAutofit/>
          </a:bodyPr>
          <a:lstStyle>
            <a:lvl1pPr>
              <a:defRPr sz="3200">
                <a:solidFill>
                  <a:schemeClr val="tx1"/>
                </a:solidFill>
                <a:latin typeface="Times New Roman" panose="02020603050405020304" pitchFamily="18" charset="0"/>
                <a:ea typeface="宋体" panose="02010600030101010101" pitchFamily="2" charset="-122"/>
              </a:defRPr>
            </a:lvl1pPr>
            <a:lvl2pPr>
              <a:defRPr sz="3200">
                <a:solidFill>
                  <a:schemeClr val="tx1"/>
                </a:solidFill>
                <a:latin typeface="Times New Roman" panose="02020603050405020304" pitchFamily="18" charset="0"/>
                <a:ea typeface="宋体" panose="02010600030101010101" pitchFamily="2" charset="-122"/>
              </a:defRPr>
            </a:lvl2pPr>
            <a:lvl3pPr>
              <a:defRPr sz="3200">
                <a:solidFill>
                  <a:schemeClr val="tx1"/>
                </a:solidFill>
                <a:latin typeface="Times New Roman" panose="02020603050405020304" pitchFamily="18" charset="0"/>
                <a:ea typeface="宋体" panose="02010600030101010101" pitchFamily="2" charset="-122"/>
              </a:defRPr>
            </a:lvl3pPr>
            <a:lvl4pPr>
              <a:defRPr sz="3200">
                <a:solidFill>
                  <a:schemeClr val="tx1"/>
                </a:solidFill>
                <a:latin typeface="Times New Roman" panose="02020603050405020304" pitchFamily="18" charset="0"/>
                <a:ea typeface="宋体" panose="02010600030101010101" pitchFamily="2" charset="-122"/>
              </a:defRPr>
            </a:lvl4pPr>
            <a:lvl5pPr>
              <a:defRPr sz="32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marL="514350" indent="-514350">
              <a:lnSpc>
                <a:spcPct val="130000"/>
              </a:lnSpc>
              <a:buFont typeface="Arial" panose="020B0604020202020204" pitchFamily="34" charset="0"/>
              <a:buAutoNum type="arabicPeriod"/>
            </a:pPr>
            <a:r>
              <a:rPr lang="zh-CN" altLang="zh-CN" b="1" dirty="0">
                <a:solidFill>
                  <a:srgbClr val="FF0000"/>
                </a:solidFill>
                <a:ea typeface="+mn-ea"/>
                <a:cs typeface="Times New Roman" panose="02020603050405020304" pitchFamily="18" charset="0"/>
              </a:rPr>
              <a:t>你需要多少酸奶？一杯。</a:t>
            </a:r>
            <a:endParaRPr lang="zh-CN" altLang="zh-CN" b="1" dirty="0">
              <a:solidFill>
                <a:srgbClr val="FF0000"/>
              </a:solidFill>
              <a:ea typeface="+mn-ea"/>
              <a:cs typeface="Times New Roman" panose="02020603050405020304" pitchFamily="18" charset="0"/>
            </a:endParaRPr>
          </a:p>
          <a:p>
            <a:pPr marL="514350" indent="-514350">
              <a:lnSpc>
                <a:spcPct val="130000"/>
              </a:lnSpc>
              <a:buFont typeface="Arial" panose="020B0604020202020204" pitchFamily="34" charset="0"/>
              <a:buAutoNum type="arabicPeriod"/>
            </a:pPr>
            <a:r>
              <a:rPr lang="zh-CN" altLang="zh-CN" b="1" dirty="0">
                <a:solidFill>
                  <a:srgbClr val="FF0000"/>
                </a:solidFill>
                <a:ea typeface="+mn-ea"/>
                <a:cs typeface="Times New Roman" panose="02020603050405020304" pitchFamily="18" charset="0"/>
              </a:rPr>
              <a:t>你需要多少个西瓜？两小个。</a:t>
            </a:r>
            <a:endParaRPr lang="zh-CN" altLang="zh-CN" b="1" dirty="0">
              <a:solidFill>
                <a:srgbClr val="FF0000"/>
              </a:solidFill>
              <a:ea typeface="+mn-ea"/>
              <a:cs typeface="Times New Roman" panose="02020603050405020304" pitchFamily="18" charset="0"/>
            </a:endParaRPr>
          </a:p>
          <a:p>
            <a:pPr marL="514350" indent="-514350">
              <a:lnSpc>
                <a:spcPct val="130000"/>
              </a:lnSpc>
              <a:buFont typeface="Arial" panose="020B0604020202020204" pitchFamily="34" charset="0"/>
              <a:buAutoNum type="arabicPeriod"/>
            </a:pPr>
            <a:r>
              <a:rPr lang="zh-CN" altLang="zh-CN" b="1" dirty="0">
                <a:solidFill>
                  <a:srgbClr val="FF0000"/>
                </a:solidFill>
                <a:ea typeface="+mn-ea"/>
                <a:cs typeface="Times New Roman" panose="02020603050405020304" pitchFamily="18" charset="0"/>
              </a:rPr>
              <a:t>打开搅拌器。</a:t>
            </a:r>
            <a:endParaRPr lang="zh-CN" altLang="zh-CN" b="1" dirty="0">
              <a:solidFill>
                <a:srgbClr val="FF0000"/>
              </a:solidFill>
              <a:ea typeface="+mn-ea"/>
              <a:cs typeface="Times New Roman" panose="02020603050405020304" pitchFamily="18" charset="0"/>
            </a:endParaRPr>
          </a:p>
          <a:p>
            <a:pPr marL="514350" indent="-514350">
              <a:lnSpc>
                <a:spcPct val="130000"/>
              </a:lnSpc>
              <a:buFont typeface="Arial" panose="020B0604020202020204" pitchFamily="34" charset="0"/>
              <a:buAutoNum type="arabicPeriod"/>
            </a:pPr>
            <a:r>
              <a:rPr lang="zh-CN" altLang="zh-CN" b="1" dirty="0">
                <a:solidFill>
                  <a:srgbClr val="FF0000"/>
                </a:solidFill>
                <a:ea typeface="+mn-ea"/>
                <a:cs typeface="Times New Roman" panose="02020603050405020304" pitchFamily="18" charset="0"/>
              </a:rPr>
              <a:t>不要把蜂蜜倒到碗里。</a:t>
            </a:r>
            <a:endParaRPr lang="zh-CN" altLang="zh-CN" b="1" dirty="0">
              <a:solidFill>
                <a:srgbClr val="FF0000"/>
              </a:solidFill>
              <a:ea typeface="+mn-ea"/>
              <a:cs typeface="Times New Roman" panose="02020603050405020304" pitchFamily="18" charset="0"/>
            </a:endParaRPr>
          </a:p>
          <a:p>
            <a:pPr marL="514350" indent="-514350">
              <a:lnSpc>
                <a:spcPct val="130000"/>
              </a:lnSpc>
              <a:buFont typeface="Arial" panose="020B0604020202020204" pitchFamily="34" charset="0"/>
              <a:buAutoNum type="arabicPeriod"/>
            </a:pPr>
            <a:r>
              <a:rPr lang="zh-CN" altLang="zh-CN" b="1" dirty="0">
                <a:solidFill>
                  <a:srgbClr val="FF0000"/>
                </a:solidFill>
                <a:ea typeface="+mn-ea"/>
                <a:cs typeface="Times New Roman" panose="02020603050405020304" pitchFamily="18" charset="0"/>
              </a:rPr>
              <a:t>我想要把一勺黄油抹在一片面包上。</a:t>
            </a:r>
            <a:endParaRPr lang="zh-CN" altLang="zh-CN" b="1" dirty="0">
              <a:solidFill>
                <a:srgbClr val="FF0000"/>
              </a:solidFill>
              <a:ea typeface="+mn-ea"/>
              <a:cs typeface="Times New Roman" panose="02020603050405020304" pitchFamily="18" charset="0"/>
            </a:endParaRPr>
          </a:p>
          <a:p>
            <a:pPr marL="514350" indent="-514350">
              <a:lnSpc>
                <a:spcPct val="130000"/>
              </a:lnSpc>
              <a:buFont typeface="Arial" panose="020B0604020202020204" pitchFamily="34" charset="0"/>
              <a:buAutoNum type="arabicPeriod"/>
            </a:pPr>
            <a:r>
              <a:rPr lang="zh-CN" altLang="zh-CN" b="1" dirty="0">
                <a:solidFill>
                  <a:srgbClr val="FF0000"/>
                </a:solidFill>
                <a:ea typeface="+mn-ea"/>
                <a:cs typeface="Times New Roman" panose="02020603050405020304" pitchFamily="18" charset="0"/>
              </a:rPr>
              <a:t>在爆米花里加入盐。</a:t>
            </a:r>
            <a:endParaRPr lang="zh-CN" altLang="zh-CN" b="1" dirty="0">
              <a:solidFill>
                <a:srgbClr val="FF0000"/>
              </a:solidFill>
              <a:ea typeface="+mn-ea"/>
              <a:cs typeface="Times New Roman" panose="02020603050405020304" pitchFamily="18" charset="0"/>
            </a:endParaRPr>
          </a:p>
        </p:txBody>
      </p:sp>
      <p:sp>
        <p:nvSpPr>
          <p:cNvPr id="2" name="矩形 1"/>
          <p:cNvSpPr/>
          <p:nvPr/>
        </p:nvSpPr>
        <p:spPr>
          <a:xfrm>
            <a:off x="4129405" y="260985"/>
            <a:ext cx="3789680" cy="1198880"/>
          </a:xfrm>
          <a:prstGeom prst="rect">
            <a:avLst/>
          </a:prstGeom>
          <a:noFill/>
          <a:ln>
            <a:noFill/>
          </a:ln>
        </p:spPr>
        <p:txBody>
          <a:bodyPr wrap="none" rtlCol="0" anchor="t">
            <a:spAutoFit/>
          </a:bodyPr>
          <a:p>
            <a:pPr algn="ctr"/>
            <a:r>
              <a:rPr lang="en-US" altLang="zh-CN" sz="7200">
                <a:ln w="22225">
                  <a:solidFill>
                    <a:schemeClr val="accent2"/>
                  </a:solidFill>
                  <a:prstDash val="solid"/>
                </a:ln>
                <a:solidFill>
                  <a:schemeClr val="accent2">
                    <a:lumMod val="40000"/>
                    <a:lumOff val="60000"/>
                  </a:schemeClr>
                </a:solidFill>
                <a:effectLst/>
              </a:rPr>
              <a:t>Dictation</a:t>
            </a:r>
            <a:endParaRPr lang="en-US" altLang="zh-CN" sz="7200">
              <a:ln w="22225">
                <a:solidFill>
                  <a:schemeClr val="accent2"/>
                </a:solidFill>
                <a:prstDash val="solid"/>
              </a:ln>
              <a:solidFill>
                <a:schemeClr val="accent2">
                  <a:lumMod val="40000"/>
                  <a:lumOff val="60000"/>
                </a:schemeClr>
              </a:solidFill>
              <a:effectLst/>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Rectangle 1"/>
          <p:cNvSpPr>
            <a:spLocks noChangeArrowheads="1"/>
          </p:cNvSpPr>
          <p:nvPr>
            <p:custDataLst>
              <p:tags r:id="rId1"/>
            </p:custDataLst>
          </p:nvPr>
        </p:nvSpPr>
        <p:spPr bwMode="auto">
          <a:xfrm>
            <a:off x="347980" y="1557020"/>
            <a:ext cx="11358880" cy="4323080"/>
          </a:xfrm>
          <a:prstGeom prst="rect">
            <a:avLst/>
          </a:prstGeom>
          <a:noFill/>
          <a:ln w="28575">
            <a:solidFill>
              <a:srgbClr val="00B050"/>
            </a:solidFill>
            <a:miter lim="800000"/>
          </a:ln>
          <a:effectLst>
            <a:prstShdw prst="shdw13" dist="53882" dir="13500000">
              <a:schemeClr val="bg2">
                <a:alpha val="50000"/>
              </a:schemeClr>
            </a:prstShdw>
          </a:effectLst>
          <a:extLst>
            <a:ext uri="{909E8E84-426E-40DD-AFC4-6F175D3DCCD1}">
              <a14:hiddenFill xmlns:a14="http://schemas.microsoft.com/office/drawing/2010/main">
                <a:solidFill>
                  <a:schemeClr val="accent1"/>
                </a:solidFill>
              </a14:hiddenFill>
            </a:ext>
          </a:extLst>
        </p:spPr>
        <p:txBody>
          <a:bodyPr vert="horz" wrap="square" lIns="91440" tIns="45720" rIns="91440" bIns="45720" numCol="1" anchor="ctr" anchorCtr="0" compatLnSpc="1">
            <a:noAutofit/>
          </a:bodyPr>
          <a:lstStyle>
            <a:lvl1pPr>
              <a:defRPr sz="3200">
                <a:solidFill>
                  <a:schemeClr val="tx1"/>
                </a:solidFill>
                <a:latin typeface="Times New Roman" panose="02020603050405020304" pitchFamily="18" charset="0"/>
                <a:ea typeface="宋体" panose="02010600030101010101" pitchFamily="2" charset="-122"/>
              </a:defRPr>
            </a:lvl1pPr>
            <a:lvl2pPr>
              <a:defRPr sz="3200">
                <a:solidFill>
                  <a:schemeClr val="tx1"/>
                </a:solidFill>
                <a:latin typeface="Times New Roman" panose="02020603050405020304" pitchFamily="18" charset="0"/>
                <a:ea typeface="宋体" panose="02010600030101010101" pitchFamily="2" charset="-122"/>
              </a:defRPr>
            </a:lvl2pPr>
            <a:lvl3pPr>
              <a:defRPr sz="3200">
                <a:solidFill>
                  <a:schemeClr val="tx1"/>
                </a:solidFill>
                <a:latin typeface="Times New Roman" panose="02020603050405020304" pitchFamily="18" charset="0"/>
                <a:ea typeface="宋体" panose="02010600030101010101" pitchFamily="2" charset="-122"/>
              </a:defRPr>
            </a:lvl3pPr>
            <a:lvl4pPr>
              <a:defRPr sz="3200">
                <a:solidFill>
                  <a:schemeClr val="tx1"/>
                </a:solidFill>
                <a:latin typeface="Times New Roman" panose="02020603050405020304" pitchFamily="18" charset="0"/>
                <a:ea typeface="宋体" panose="02010600030101010101" pitchFamily="2" charset="-122"/>
              </a:defRPr>
            </a:lvl4pPr>
            <a:lvl5pPr>
              <a:defRPr sz="32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marL="514350" indent="-514350">
              <a:lnSpc>
                <a:spcPct val="130000"/>
              </a:lnSpc>
              <a:buFont typeface="Arial" panose="020B0604020202020204" pitchFamily="34" charset="0"/>
              <a:buAutoNum type="arabicPeriod"/>
            </a:pPr>
            <a:r>
              <a:rPr lang="en-US" altLang="zh-CN" b="1" dirty="0">
                <a:solidFill>
                  <a:srgbClr val="FF0000"/>
                </a:solidFill>
                <a:ea typeface="+mn-ea"/>
                <a:cs typeface="Times New Roman" panose="02020603050405020304" pitchFamily="18" charset="0"/>
              </a:rPr>
              <a:t>How much yogurt do you need? A/One cup.</a:t>
            </a:r>
            <a:endParaRPr lang="zh-CN" altLang="zh-CN" b="1" dirty="0">
              <a:solidFill>
                <a:srgbClr val="FF0000"/>
              </a:solidFill>
              <a:ea typeface="+mn-ea"/>
              <a:cs typeface="Times New Roman" panose="02020603050405020304" pitchFamily="18" charset="0"/>
            </a:endParaRPr>
          </a:p>
          <a:p>
            <a:pPr marL="514350" indent="-514350">
              <a:lnSpc>
                <a:spcPct val="130000"/>
              </a:lnSpc>
              <a:buFont typeface="Arial" panose="020B0604020202020204" pitchFamily="34" charset="0"/>
              <a:buAutoNum type="arabicPeriod"/>
            </a:pPr>
            <a:r>
              <a:rPr lang="en-US" altLang="zh-CN" b="1" dirty="0">
                <a:solidFill>
                  <a:srgbClr val="FF0000"/>
                </a:solidFill>
                <a:ea typeface="+mn-ea"/>
                <a:cs typeface="Times New Roman" panose="02020603050405020304" pitchFamily="18" charset="0"/>
              </a:rPr>
              <a:t>How many watermelons do you need? Two small ones.</a:t>
            </a:r>
            <a:endParaRPr lang="en-US" altLang="zh-CN" b="1" dirty="0">
              <a:solidFill>
                <a:srgbClr val="FF0000"/>
              </a:solidFill>
              <a:ea typeface="+mn-ea"/>
              <a:cs typeface="Times New Roman" panose="02020603050405020304" pitchFamily="18" charset="0"/>
            </a:endParaRPr>
          </a:p>
          <a:p>
            <a:pPr marL="514350" indent="-514350">
              <a:lnSpc>
                <a:spcPct val="130000"/>
              </a:lnSpc>
              <a:buFont typeface="Arial" panose="020B0604020202020204" pitchFamily="34" charset="0"/>
              <a:buAutoNum type="arabicPeriod"/>
            </a:pPr>
            <a:r>
              <a:rPr lang="en-US" altLang="zh-CN" b="1" dirty="0">
                <a:solidFill>
                  <a:srgbClr val="FF0000"/>
                </a:solidFill>
                <a:ea typeface="+mn-ea"/>
                <a:cs typeface="Times New Roman" panose="02020603050405020304" pitchFamily="18" charset="0"/>
              </a:rPr>
              <a:t>Turn on the blender.</a:t>
            </a:r>
            <a:endParaRPr lang="en-US" altLang="zh-CN" b="1" dirty="0">
              <a:solidFill>
                <a:srgbClr val="FF0000"/>
              </a:solidFill>
              <a:ea typeface="+mn-ea"/>
              <a:cs typeface="Times New Roman" panose="02020603050405020304" pitchFamily="18" charset="0"/>
            </a:endParaRPr>
          </a:p>
          <a:p>
            <a:pPr marL="514350" indent="-514350">
              <a:lnSpc>
                <a:spcPct val="130000"/>
              </a:lnSpc>
              <a:buFont typeface="Arial" panose="020B0604020202020204" pitchFamily="34" charset="0"/>
              <a:buAutoNum type="arabicPeriod"/>
            </a:pPr>
            <a:r>
              <a:rPr lang="en-US" altLang="zh-CN" b="1" dirty="0">
                <a:solidFill>
                  <a:srgbClr val="FF0000"/>
                </a:solidFill>
                <a:ea typeface="+mn-ea"/>
                <a:cs typeface="Times New Roman" panose="02020603050405020304" pitchFamily="18" charset="0"/>
              </a:rPr>
              <a:t>Don’t pour the honey into the bowl.</a:t>
            </a:r>
            <a:endParaRPr lang="zh-CN" altLang="zh-CN" b="1" dirty="0">
              <a:solidFill>
                <a:srgbClr val="FF0000"/>
              </a:solidFill>
              <a:ea typeface="+mn-ea"/>
              <a:cs typeface="Times New Roman" panose="02020603050405020304" pitchFamily="18" charset="0"/>
            </a:endParaRPr>
          </a:p>
          <a:p>
            <a:pPr marL="514350" indent="-514350">
              <a:lnSpc>
                <a:spcPct val="130000"/>
              </a:lnSpc>
              <a:buFont typeface="Arial" panose="020B0604020202020204" pitchFamily="34" charset="0"/>
              <a:buAutoNum type="arabicPeriod"/>
            </a:pPr>
            <a:r>
              <a:rPr lang="en-US" altLang="zh-CN" b="1" dirty="0">
                <a:solidFill>
                  <a:srgbClr val="FF0000"/>
                </a:solidFill>
                <a:ea typeface="+mn-ea"/>
                <a:cs typeface="Times New Roman" panose="02020603050405020304" pitchFamily="18" charset="0"/>
              </a:rPr>
              <a:t>I would like to put a spoon of butter on a piece/slice of bread. </a:t>
            </a:r>
            <a:endParaRPr lang="zh-CN" altLang="zh-CN" b="1" dirty="0">
              <a:solidFill>
                <a:srgbClr val="FF0000"/>
              </a:solidFill>
              <a:ea typeface="+mn-ea"/>
              <a:cs typeface="Times New Roman" panose="02020603050405020304" pitchFamily="18" charset="0"/>
            </a:endParaRPr>
          </a:p>
          <a:p>
            <a:pPr marL="514350" indent="-514350">
              <a:lnSpc>
                <a:spcPct val="130000"/>
              </a:lnSpc>
              <a:buFont typeface="Arial" panose="020B0604020202020204" pitchFamily="34" charset="0"/>
              <a:buAutoNum type="arabicPeriod"/>
            </a:pPr>
            <a:r>
              <a:rPr lang="en-US" altLang="zh-CN" b="1" dirty="0">
                <a:solidFill>
                  <a:srgbClr val="FF0000"/>
                </a:solidFill>
                <a:ea typeface="+mn-ea"/>
                <a:cs typeface="Times New Roman" panose="02020603050405020304" pitchFamily="18" charset="0"/>
              </a:rPr>
              <a:t>Add the salt in the popcorn.</a:t>
            </a:r>
            <a:endParaRPr lang="en-US" altLang="zh-CN" b="1" dirty="0">
              <a:solidFill>
                <a:srgbClr val="FF0000"/>
              </a:solidFill>
              <a:ea typeface="+mn-ea"/>
              <a:cs typeface="Times New Roman" panose="02020603050405020304" pitchFamily="18" charset="0"/>
            </a:endParaRPr>
          </a:p>
        </p:txBody>
      </p:sp>
      <p:sp>
        <p:nvSpPr>
          <p:cNvPr id="2" name="矩形 1"/>
          <p:cNvSpPr/>
          <p:nvPr/>
        </p:nvSpPr>
        <p:spPr>
          <a:xfrm>
            <a:off x="4129405" y="260985"/>
            <a:ext cx="3789680" cy="1198880"/>
          </a:xfrm>
          <a:prstGeom prst="rect">
            <a:avLst/>
          </a:prstGeom>
          <a:noFill/>
          <a:ln>
            <a:noFill/>
          </a:ln>
        </p:spPr>
        <p:txBody>
          <a:bodyPr wrap="none" rtlCol="0" anchor="t">
            <a:spAutoFit/>
          </a:bodyPr>
          <a:p>
            <a:pPr algn="ctr"/>
            <a:r>
              <a:rPr lang="en-US" altLang="zh-CN" sz="7200">
                <a:ln w="22225">
                  <a:solidFill>
                    <a:schemeClr val="accent2"/>
                  </a:solidFill>
                  <a:prstDash val="solid"/>
                </a:ln>
                <a:solidFill>
                  <a:schemeClr val="accent2">
                    <a:lumMod val="40000"/>
                    <a:lumOff val="60000"/>
                  </a:schemeClr>
                </a:solidFill>
                <a:effectLst/>
              </a:rPr>
              <a:t>Dictation</a:t>
            </a:r>
            <a:endParaRPr lang="en-US" altLang="zh-CN" sz="7200">
              <a:ln w="22225">
                <a:solidFill>
                  <a:schemeClr val="accent2"/>
                </a:solidFill>
                <a:prstDash val="solid"/>
              </a:ln>
              <a:solidFill>
                <a:schemeClr val="accent2">
                  <a:lumMod val="40000"/>
                  <a:lumOff val="60000"/>
                </a:schemeClr>
              </a:solidFill>
              <a:effectLst/>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0">
          <a:blip r:embed="rId1">
            <a:lum/>
          </a:blip>
          <a:srcRect/>
          <a:stretch>
            <a:fillRect/>
          </a:stretch>
        </a:blipFill>
        <a:effectLst/>
      </p:bgPr>
    </p:bg>
    <p:spTree>
      <p:nvGrpSpPr>
        <p:cNvPr id="1" name=""/>
        <p:cNvGrpSpPr/>
        <p:nvPr/>
      </p:nvGrpSpPr>
      <p:grpSpPr>
        <a:xfrm>
          <a:off x="0" y="0"/>
          <a:ext cx="0" cy="0"/>
          <a:chOff x="0" y="0"/>
          <a:chExt cx="0" cy="0"/>
        </a:xfrm>
      </p:grpSpPr>
      <p:sp>
        <p:nvSpPr>
          <p:cNvPr id="7171" name="Text Box 3"/>
          <p:cNvSpPr txBox="1">
            <a:spLocks noChangeArrowheads="1"/>
          </p:cNvSpPr>
          <p:nvPr/>
        </p:nvSpPr>
        <p:spPr bwMode="auto">
          <a:xfrm>
            <a:off x="4368165" y="1482090"/>
            <a:ext cx="7535545" cy="14198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400" b="1">
                <a:solidFill>
                  <a:schemeClr val="tx1"/>
                </a:solidFill>
                <a:latin typeface="Times New Roman" panose="02020603050405020304" pitchFamily="18" charset="0"/>
                <a:ea typeface="宋体" panose="02010600030101010101" pitchFamily="2" charset="-122"/>
              </a:defRPr>
            </a:lvl1pPr>
            <a:lvl2pPr marL="742950" indent="-285750">
              <a:defRPr sz="3400" b="1">
                <a:solidFill>
                  <a:schemeClr val="tx1"/>
                </a:solidFill>
                <a:latin typeface="Times New Roman" panose="02020603050405020304" pitchFamily="18" charset="0"/>
                <a:ea typeface="宋体" panose="02010600030101010101" pitchFamily="2" charset="-122"/>
              </a:defRPr>
            </a:lvl2pPr>
            <a:lvl3pPr marL="1143000" indent="-228600">
              <a:defRPr sz="3400" b="1">
                <a:solidFill>
                  <a:schemeClr val="tx1"/>
                </a:solidFill>
                <a:latin typeface="Times New Roman" panose="02020603050405020304" pitchFamily="18" charset="0"/>
                <a:ea typeface="宋体" panose="02010600030101010101" pitchFamily="2" charset="-122"/>
              </a:defRPr>
            </a:lvl3pPr>
            <a:lvl4pPr marL="1600200" indent="-228600">
              <a:defRPr sz="3400" b="1">
                <a:solidFill>
                  <a:schemeClr val="tx1"/>
                </a:solidFill>
                <a:latin typeface="Times New Roman" panose="02020603050405020304" pitchFamily="18" charset="0"/>
                <a:ea typeface="宋体" panose="02010600030101010101" pitchFamily="2" charset="-122"/>
              </a:defRPr>
            </a:lvl4pPr>
            <a:lvl5pPr marL="2057400" indent="-228600">
              <a:defRPr sz="3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400" b="1">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pPr>
            <a:r>
              <a:rPr lang="en-US" altLang="zh-CN" sz="3600" dirty="0"/>
              <a:t>This is a very special food</a:t>
            </a:r>
            <a:r>
              <a:rPr lang="en-US" altLang="zh-CN" sz="3600" dirty="0" smtClean="0"/>
              <a:t> </a:t>
            </a:r>
            <a:r>
              <a:rPr lang="en-US" altLang="zh-CN" sz="3600" dirty="0"/>
              <a:t>in Yunnan. </a:t>
            </a:r>
            <a:endParaRPr lang="en-US" altLang="zh-CN" sz="3600" dirty="0"/>
          </a:p>
          <a:p>
            <a:pPr eaLnBrk="1" hangingPunct="1">
              <a:lnSpc>
                <a:spcPct val="120000"/>
              </a:lnSpc>
            </a:pPr>
            <a:r>
              <a:rPr lang="en-US" altLang="zh-CN" sz="3600" dirty="0" smtClean="0"/>
              <a:t>Do </a:t>
            </a:r>
            <a:r>
              <a:rPr lang="en-US" altLang="zh-CN" sz="3600" dirty="0"/>
              <a:t>you know its name?</a:t>
            </a:r>
            <a:endParaRPr lang="en-US" altLang="zh-CN" sz="3600" dirty="0"/>
          </a:p>
        </p:txBody>
      </p:sp>
      <p:sp>
        <p:nvSpPr>
          <p:cNvPr id="46084" name="Text Box 4"/>
          <p:cNvSpPr txBox="1">
            <a:spLocks noChangeArrowheads="1"/>
          </p:cNvSpPr>
          <p:nvPr/>
        </p:nvSpPr>
        <p:spPr bwMode="auto">
          <a:xfrm>
            <a:off x="4439920" y="2924810"/>
            <a:ext cx="7360920" cy="645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400" b="1">
                <a:solidFill>
                  <a:schemeClr val="tx1"/>
                </a:solidFill>
                <a:latin typeface="Times New Roman" panose="02020603050405020304" pitchFamily="18" charset="0"/>
                <a:ea typeface="宋体" panose="02010600030101010101" pitchFamily="2" charset="-122"/>
              </a:defRPr>
            </a:lvl1pPr>
            <a:lvl2pPr marL="742950" indent="-285750">
              <a:defRPr sz="3400" b="1">
                <a:solidFill>
                  <a:schemeClr val="tx1"/>
                </a:solidFill>
                <a:latin typeface="Times New Roman" panose="02020603050405020304" pitchFamily="18" charset="0"/>
                <a:ea typeface="宋体" panose="02010600030101010101" pitchFamily="2" charset="-122"/>
              </a:defRPr>
            </a:lvl2pPr>
            <a:lvl3pPr marL="1143000" indent="-228600">
              <a:defRPr sz="3400" b="1">
                <a:solidFill>
                  <a:schemeClr val="tx1"/>
                </a:solidFill>
                <a:latin typeface="Times New Roman" panose="02020603050405020304" pitchFamily="18" charset="0"/>
                <a:ea typeface="宋体" panose="02010600030101010101" pitchFamily="2" charset="-122"/>
              </a:defRPr>
            </a:lvl3pPr>
            <a:lvl4pPr marL="1600200" indent="-228600">
              <a:defRPr sz="3400" b="1">
                <a:solidFill>
                  <a:schemeClr val="tx1"/>
                </a:solidFill>
                <a:latin typeface="Times New Roman" panose="02020603050405020304" pitchFamily="18" charset="0"/>
                <a:ea typeface="宋体" panose="02010600030101010101" pitchFamily="2" charset="-122"/>
              </a:defRPr>
            </a:lvl4pPr>
            <a:lvl5pPr marL="2057400" indent="-228600">
              <a:defRPr sz="3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3600" dirty="0">
                <a:solidFill>
                  <a:srgbClr val="FF0000"/>
                </a:solidFill>
                <a:latin typeface="Arial" panose="020B0604020202020204" pitchFamily="34" charset="0"/>
              </a:rPr>
              <a:t>It’s Yunnan Rice </a:t>
            </a:r>
            <a:r>
              <a:rPr lang="en-US" altLang="zh-CN" sz="3600" dirty="0" smtClean="0">
                <a:solidFill>
                  <a:srgbClr val="FF0000"/>
                </a:solidFill>
                <a:latin typeface="Arial" panose="020B0604020202020204" pitchFamily="34" charset="0"/>
              </a:rPr>
              <a:t>Noodles.</a:t>
            </a:r>
            <a:endParaRPr lang="en-US" altLang="zh-CN" sz="3600" dirty="0">
              <a:solidFill>
                <a:srgbClr val="FF0000"/>
              </a:solidFill>
              <a:latin typeface="Arial" panose="020B0604020202020204" pitchFamily="34" charset="0"/>
            </a:endParaRPr>
          </a:p>
        </p:txBody>
      </p:sp>
      <p:sp>
        <p:nvSpPr>
          <p:cNvPr id="46087" name="Text Box 7"/>
          <p:cNvSpPr txBox="1">
            <a:spLocks noChangeArrowheads="1"/>
          </p:cNvSpPr>
          <p:nvPr/>
        </p:nvSpPr>
        <p:spPr bwMode="auto">
          <a:xfrm>
            <a:off x="4440506" y="3860899"/>
            <a:ext cx="5760640" cy="645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400" b="1">
                <a:solidFill>
                  <a:schemeClr val="tx1"/>
                </a:solidFill>
                <a:latin typeface="Times New Roman" panose="02020603050405020304" pitchFamily="18" charset="0"/>
                <a:ea typeface="宋体" panose="02010600030101010101" pitchFamily="2" charset="-122"/>
              </a:defRPr>
            </a:lvl1pPr>
            <a:lvl2pPr marL="742950" indent="-285750">
              <a:defRPr sz="3400" b="1">
                <a:solidFill>
                  <a:schemeClr val="tx1"/>
                </a:solidFill>
                <a:latin typeface="Times New Roman" panose="02020603050405020304" pitchFamily="18" charset="0"/>
                <a:ea typeface="宋体" panose="02010600030101010101" pitchFamily="2" charset="-122"/>
              </a:defRPr>
            </a:lvl2pPr>
            <a:lvl3pPr marL="1143000" indent="-228600">
              <a:defRPr sz="3400" b="1">
                <a:solidFill>
                  <a:schemeClr val="tx1"/>
                </a:solidFill>
                <a:latin typeface="Times New Roman" panose="02020603050405020304" pitchFamily="18" charset="0"/>
                <a:ea typeface="宋体" panose="02010600030101010101" pitchFamily="2" charset="-122"/>
              </a:defRPr>
            </a:lvl3pPr>
            <a:lvl4pPr marL="1600200" indent="-228600">
              <a:defRPr sz="3400" b="1">
                <a:solidFill>
                  <a:schemeClr val="tx1"/>
                </a:solidFill>
                <a:latin typeface="Times New Roman" panose="02020603050405020304" pitchFamily="18" charset="0"/>
                <a:ea typeface="宋体" panose="02010600030101010101" pitchFamily="2" charset="-122"/>
              </a:defRPr>
            </a:lvl4pPr>
            <a:lvl5pPr marL="2057400" indent="-228600">
              <a:defRPr sz="3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3600" dirty="0" smtClean="0">
                <a:solidFill>
                  <a:srgbClr val="0000FF"/>
                </a:solidFill>
              </a:rPr>
              <a:t>Do you know how </a:t>
            </a:r>
            <a:r>
              <a:rPr lang="en-US" altLang="zh-CN" sz="3600" dirty="0">
                <a:solidFill>
                  <a:srgbClr val="0000FF"/>
                </a:solidFill>
              </a:rPr>
              <a:t>to make it?</a:t>
            </a:r>
            <a:endParaRPr lang="en-US" altLang="zh-CN" sz="3600" dirty="0">
              <a:solidFill>
                <a:srgbClr val="0000FF"/>
              </a:solidFill>
            </a:endParaRPr>
          </a:p>
        </p:txBody>
      </p:sp>
      <p:pic>
        <p:nvPicPr>
          <p:cNvPr id="2" name="图片 1"/>
          <p:cNvPicPr>
            <a:picLocks noChangeAspect="1"/>
          </p:cNvPicPr>
          <p:nvPr>
            <p:custDataLst>
              <p:tags r:id="rId2"/>
            </p:custDataLst>
          </p:nvPr>
        </p:nvPicPr>
        <p:blipFill>
          <a:blip r:embed="rId3"/>
          <a:stretch>
            <a:fillRect/>
          </a:stretch>
        </p:blipFill>
        <p:spPr>
          <a:xfrm>
            <a:off x="202565" y="1484630"/>
            <a:ext cx="4165600" cy="3390900"/>
          </a:xfrm>
          <a:prstGeom prst="rect">
            <a:avLst/>
          </a:prstGeom>
        </p:spPr>
      </p:pic>
      <p:sp>
        <p:nvSpPr>
          <p:cNvPr id="3" name="矩形 2"/>
          <p:cNvSpPr/>
          <p:nvPr/>
        </p:nvSpPr>
        <p:spPr>
          <a:xfrm>
            <a:off x="4511993" y="208280"/>
            <a:ext cx="2977515" cy="1106805"/>
          </a:xfrm>
          <a:prstGeom prst="rect">
            <a:avLst/>
          </a:prstGeom>
          <a:noFill/>
          <a:ln>
            <a:noFill/>
          </a:ln>
        </p:spPr>
        <p:txBody>
          <a:bodyPr wrap="none" rtlCol="0" anchor="t">
            <a:spAutoFit/>
          </a:bodyPr>
          <a:p>
            <a:pPr algn="ctr"/>
            <a:r>
              <a:rPr lang="en-US" altLang="zh-CN" sz="6600">
                <a:ln w="22225">
                  <a:solidFill>
                    <a:schemeClr val="accent2"/>
                  </a:solidFill>
                  <a:prstDash val="solid"/>
                </a:ln>
                <a:solidFill>
                  <a:schemeClr val="accent2">
                    <a:lumMod val="40000"/>
                    <a:lumOff val="60000"/>
                  </a:schemeClr>
                </a:solidFill>
                <a:effectLst/>
              </a:rPr>
              <a:t>Lead-in</a:t>
            </a:r>
            <a:endParaRPr lang="en-US" altLang="zh-CN" sz="6600">
              <a:ln w="22225">
                <a:solidFill>
                  <a:schemeClr val="accent2"/>
                </a:solidFill>
                <a:prstDash val="solid"/>
              </a:ln>
              <a:solidFill>
                <a:schemeClr val="accent2">
                  <a:lumMod val="40000"/>
                  <a:lumOff val="60000"/>
                </a:schemeClr>
              </a:solidFill>
              <a:effectLst/>
            </a:endParaRPr>
          </a:p>
        </p:txBody>
      </p:sp>
    </p:spTree>
  </p:cSld>
  <p:clrMapOvr>
    <a:overrideClrMapping bg1="lt1" tx1="dk1" bg2="lt2" tx2="dk2" accent1="accent1" accent2="accent2" accent3="accent3" accent4="accent4" accent5="accent5" accent6="accent6" hlink="hlink" folHlink="folHlink"/>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46084"/>
                                        </p:tgtEl>
                                        <p:attrNameLst>
                                          <p:attrName>style.visibility</p:attrName>
                                        </p:attrNameLst>
                                      </p:cBhvr>
                                      <p:to>
                                        <p:strVal val="visible"/>
                                      </p:to>
                                    </p:set>
                                    <p:animEffect transition="in" filter="box(in)">
                                      <p:cBhvr>
                                        <p:cTn id="7" dur="500"/>
                                        <p:tgtEl>
                                          <p:spTgt spid="46084"/>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46087"/>
                                        </p:tgtEl>
                                        <p:attrNameLst>
                                          <p:attrName>style.visibility</p:attrName>
                                        </p:attrNameLst>
                                      </p:cBhvr>
                                      <p:to>
                                        <p:strVal val="visible"/>
                                      </p:to>
                                    </p:set>
                                    <p:animEffect transition="in" filter="box(in)">
                                      <p:cBhvr>
                                        <p:cTn id="12" dur="500"/>
                                        <p:tgtEl>
                                          <p:spTgt spid="460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084" grpId="0" bldLvl="0" animBg="1"/>
      <p:bldP spid="46087" grpId="0" bldLvl="0" animBg="1"/>
    </p:bld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0">
          <a:blip r:embed="rId1">
            <a:lum/>
          </a:blip>
          <a:srcRect/>
          <a:stretch>
            <a:fillRect/>
          </a:stretch>
        </a:blipFill>
        <a:effectLst/>
      </p:bgPr>
    </p:bg>
    <p:spTree>
      <p:nvGrpSpPr>
        <p:cNvPr id="1" name=""/>
        <p:cNvGrpSpPr/>
        <p:nvPr/>
      </p:nvGrpSpPr>
      <p:grpSpPr>
        <a:xfrm>
          <a:off x="0" y="0"/>
          <a:ext cx="0" cy="0"/>
          <a:chOff x="0" y="0"/>
          <a:chExt cx="0" cy="0"/>
        </a:xfrm>
      </p:grpSpPr>
      <p:sp>
        <p:nvSpPr>
          <p:cNvPr id="8196" name="Rectangle 12"/>
          <p:cNvSpPr>
            <a:spLocks noChangeArrowheads="1"/>
          </p:cNvSpPr>
          <p:nvPr/>
        </p:nvSpPr>
        <p:spPr bwMode="auto">
          <a:xfrm>
            <a:off x="839470" y="-26670"/>
            <a:ext cx="10944225" cy="1224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15000"/>
              </a:lnSpc>
              <a:spcBef>
                <a:spcPct val="0"/>
              </a:spcBef>
              <a:buFontTx/>
              <a:buNone/>
            </a:pPr>
            <a:r>
              <a:rPr lang="en-US" altLang="zh-CN" sz="2800" dirty="0">
                <a:solidFill>
                  <a:srgbClr val="00B050"/>
                </a:solidFill>
                <a:cs typeface="Times New Roman" panose="02020603050405020304" pitchFamily="18" charset="0"/>
              </a:rPr>
              <a:t>Read the </a:t>
            </a:r>
            <a:r>
              <a:rPr lang="en-US" altLang="zh-CN" sz="2800" u="sng" dirty="0">
                <a:solidFill>
                  <a:srgbClr val="00B050"/>
                </a:solidFill>
                <a:cs typeface="Times New Roman" panose="02020603050405020304" pitchFamily="18" charset="0"/>
              </a:rPr>
              <a:t>recipe</a:t>
            </a:r>
            <a:r>
              <a:rPr lang="en-US" altLang="zh-CN" sz="2800" dirty="0">
                <a:solidFill>
                  <a:schemeClr val="tx1"/>
                </a:solidFill>
                <a:cs typeface="Times New Roman" panose="02020603050405020304" pitchFamily="18" charset="0"/>
              </a:rPr>
              <a:t> </a:t>
            </a:r>
            <a:r>
              <a:rPr lang="en-US" altLang="zh-CN" sz="2800" dirty="0" smtClean="0">
                <a:solidFill>
                  <a:schemeClr val="tx1"/>
                </a:solidFill>
                <a:cs typeface="Times New Roman" panose="02020603050405020304" pitchFamily="18" charset="0"/>
              </a:rPr>
              <a:t>and </a:t>
            </a:r>
            <a:r>
              <a:rPr lang="en-US" altLang="zh-CN" sz="2800" dirty="0">
                <a:solidFill>
                  <a:srgbClr val="00B050"/>
                </a:solidFill>
                <a:cs typeface="Times New Roman" panose="02020603050405020304" pitchFamily="18" charset="0"/>
              </a:rPr>
              <a:t>fill in the blanks</a:t>
            </a:r>
            <a:r>
              <a:rPr lang="en-US" altLang="zh-CN" sz="2800" dirty="0">
                <a:solidFill>
                  <a:schemeClr val="tx1"/>
                </a:solidFill>
                <a:cs typeface="Times New Roman" panose="02020603050405020304" pitchFamily="18" charset="0"/>
              </a:rPr>
              <a:t> with the words in the box.</a:t>
            </a:r>
            <a:endParaRPr lang="en-US" altLang="zh-CN" sz="2800" dirty="0">
              <a:solidFill>
                <a:schemeClr val="tx1"/>
              </a:solidFill>
              <a:cs typeface="Times New Roman" panose="02020603050405020304" pitchFamily="18" charset="0"/>
            </a:endParaRP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392" y="116861"/>
            <a:ext cx="1041598" cy="1041598"/>
          </a:xfrm>
          <a:prstGeom prst="rect">
            <a:avLst/>
          </a:prstGeom>
        </p:spPr>
      </p:pic>
      <p:sp>
        <p:nvSpPr>
          <p:cNvPr id="9218" name="Text Box 5"/>
          <p:cNvSpPr txBox="1">
            <a:spLocks noChangeArrowheads="1"/>
          </p:cNvSpPr>
          <p:nvPr>
            <p:custDataLst>
              <p:tags r:id="rId3"/>
            </p:custDataLst>
          </p:nvPr>
        </p:nvSpPr>
        <p:spPr bwMode="auto">
          <a:xfrm>
            <a:off x="407368" y="1270228"/>
            <a:ext cx="11394991" cy="5996940"/>
          </a:xfrm>
          <a:prstGeom prst="rect">
            <a:avLst/>
          </a:prstGeom>
          <a:noFill/>
          <a:ln>
            <a:noFill/>
          </a:ln>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0"/>
              </a:spcBef>
              <a:buFontTx/>
              <a:buNone/>
            </a:pPr>
            <a:r>
              <a:rPr kumimoji="1" lang="en-US" altLang="zh-CN" dirty="0" smtClean="0">
                <a:latin typeface="Times New Roman" panose="02020603050405020304" pitchFamily="18" charset="0"/>
                <a:cs typeface="Times New Roman" panose="02020603050405020304" pitchFamily="18" charset="0"/>
              </a:rPr>
              <a:t>In </a:t>
            </a:r>
            <a:r>
              <a:rPr kumimoji="1" lang="en-US" altLang="zh-CN" dirty="0">
                <a:latin typeface="Times New Roman" panose="02020603050405020304" pitchFamily="18" charset="0"/>
                <a:cs typeface="Times New Roman" panose="02020603050405020304" pitchFamily="18" charset="0"/>
              </a:rPr>
              <a:t>Yunnan, many people</a:t>
            </a:r>
            <a:r>
              <a:rPr kumimoji="1" lang="en-US" altLang="zh-CN" dirty="0">
                <a:solidFill>
                  <a:srgbClr val="0000FF"/>
                </a:solidFill>
                <a:latin typeface="Times New Roman" panose="02020603050405020304" pitchFamily="18" charset="0"/>
                <a:cs typeface="Times New Roman" panose="02020603050405020304" pitchFamily="18" charset="0"/>
              </a:rPr>
              <a:t> eat</a:t>
            </a:r>
            <a:r>
              <a:rPr kumimoji="1" lang="en-US" altLang="zh-CN" dirty="0">
                <a:latin typeface="Times New Roman" panose="02020603050405020304" pitchFamily="18" charset="0"/>
                <a:cs typeface="Times New Roman" panose="02020603050405020304" pitchFamily="18" charset="0"/>
              </a:rPr>
              <a:t> rice noodles</a:t>
            </a:r>
            <a:r>
              <a:rPr kumimoji="1" lang="en-US" altLang="zh-CN" dirty="0">
                <a:solidFill>
                  <a:srgbClr val="0000FF"/>
                </a:solidFill>
                <a:latin typeface="Times New Roman" panose="02020603050405020304" pitchFamily="18" charset="0"/>
                <a:cs typeface="Times New Roman" panose="02020603050405020304" pitchFamily="18" charset="0"/>
              </a:rPr>
              <a:t> for</a:t>
            </a:r>
            <a:r>
              <a:rPr kumimoji="1" lang="en-US" altLang="zh-CN" dirty="0">
                <a:latin typeface="Times New Roman" panose="02020603050405020304" pitchFamily="18" charset="0"/>
                <a:cs typeface="Times New Roman" panose="02020603050405020304" pitchFamily="18" charset="0"/>
              </a:rPr>
              <a:t> breakfast, and </a:t>
            </a:r>
            <a:r>
              <a:rPr kumimoji="1" lang="en-US" altLang="zh-CN" dirty="0">
                <a:solidFill>
                  <a:srgbClr val="0000FF"/>
                </a:solidFill>
                <a:latin typeface="Times New Roman" panose="02020603050405020304" pitchFamily="18" charset="0"/>
                <a:cs typeface="Times New Roman" panose="02020603050405020304" pitchFamily="18" charset="0"/>
              </a:rPr>
              <a:t>even </a:t>
            </a:r>
            <a:r>
              <a:rPr kumimoji="1" lang="en-US" altLang="zh-CN" dirty="0">
                <a:latin typeface="Times New Roman" panose="02020603050405020304" pitchFamily="18" charset="0"/>
                <a:cs typeface="Times New Roman" panose="02020603050405020304" pitchFamily="18" charset="0"/>
              </a:rPr>
              <a:t>for lunch and dinner. </a:t>
            </a:r>
            <a:r>
              <a:rPr kumimoji="1" lang="en-US" altLang="zh-CN" dirty="0">
                <a:solidFill>
                  <a:srgbClr val="0000FF"/>
                </a:solidFill>
                <a:latin typeface="Times New Roman" panose="02020603050405020304" pitchFamily="18" charset="0"/>
                <a:cs typeface="Times New Roman" panose="02020603050405020304" pitchFamily="18" charset="0"/>
              </a:rPr>
              <a:t>To</a:t>
            </a:r>
            <a:r>
              <a:rPr kumimoji="1" lang="en-US" altLang="zh-CN" dirty="0">
                <a:latin typeface="Times New Roman" panose="02020603050405020304" pitchFamily="18" charset="0"/>
                <a:cs typeface="Times New Roman" panose="02020603050405020304" pitchFamily="18" charset="0"/>
              </a:rPr>
              <a:t> make this special food, you need to </a:t>
            </a:r>
            <a:r>
              <a:rPr kumimoji="1" lang="en-US" altLang="zh-CN" dirty="0" smtClean="0">
                <a:latin typeface="Times New Roman" panose="02020603050405020304" pitchFamily="18" charset="0"/>
                <a:cs typeface="Times New Roman" panose="02020603050405020304" pitchFamily="18" charset="0"/>
              </a:rPr>
              <a:t>_______</a:t>
            </a:r>
            <a:r>
              <a:rPr kumimoji="1" lang="en-US" altLang="zh-CN" dirty="0" smtClean="0">
                <a:solidFill>
                  <a:schemeClr val="tx1"/>
                </a:solidFill>
                <a:latin typeface="Times New Roman" panose="02020603050405020304" pitchFamily="18" charset="0"/>
                <a:cs typeface="Times New Roman" panose="02020603050405020304" pitchFamily="18" charset="0"/>
              </a:rPr>
              <a:t> </a:t>
            </a:r>
            <a:r>
              <a:rPr kumimoji="1" lang="en-US" altLang="zh-CN" dirty="0">
                <a:solidFill>
                  <a:schemeClr val="tx1"/>
                </a:solidFill>
                <a:latin typeface="Times New Roman" panose="02020603050405020304" pitchFamily="18" charset="0"/>
                <a:cs typeface="Times New Roman" panose="02020603050405020304" pitchFamily="18" charset="0"/>
              </a:rPr>
              <a:t>rice noodles, chicken soup, chicken, lettuce and eggs. (Of course, you can also have other things like fish and different vegetables.) </a:t>
            </a:r>
            <a:r>
              <a:rPr kumimoji="1" lang="en-US" altLang="zh-CN" dirty="0">
                <a:latin typeface="Times New Roman" panose="02020603050405020304" pitchFamily="18" charset="0"/>
                <a:cs typeface="Times New Roman" panose="02020603050405020304" pitchFamily="18" charset="0"/>
              </a:rPr>
              <a:t>_______, _______ the lettuce and </a:t>
            </a:r>
            <a:r>
              <a:rPr kumimoji="1" lang="en-US" altLang="zh-CN" dirty="0">
                <a:solidFill>
                  <a:srgbClr val="0000FF"/>
                </a:solidFill>
                <a:latin typeface="Times New Roman" panose="02020603050405020304" pitchFamily="18" charset="0"/>
                <a:cs typeface="Times New Roman" panose="02020603050405020304" pitchFamily="18" charset="0"/>
              </a:rPr>
              <a:t>cut </a:t>
            </a:r>
            <a:r>
              <a:rPr kumimoji="1" lang="en-US" altLang="zh-CN" dirty="0">
                <a:latin typeface="Times New Roman" panose="02020603050405020304" pitchFamily="18" charset="0"/>
                <a:cs typeface="Times New Roman" panose="02020603050405020304" pitchFamily="18" charset="0"/>
              </a:rPr>
              <a:t>it </a:t>
            </a:r>
            <a:r>
              <a:rPr kumimoji="1" lang="en-US" altLang="zh-CN" dirty="0">
                <a:solidFill>
                  <a:srgbClr val="0000FF"/>
                </a:solidFill>
                <a:latin typeface="Times New Roman" panose="02020603050405020304" pitchFamily="18" charset="0"/>
                <a:cs typeface="Times New Roman" panose="02020603050405020304" pitchFamily="18" charset="0"/>
              </a:rPr>
              <a:t>up</a:t>
            </a:r>
            <a:r>
              <a:rPr kumimoji="1" lang="en-US" altLang="zh-CN" dirty="0">
                <a:latin typeface="Times New Roman" panose="02020603050405020304" pitchFamily="18" charset="0"/>
                <a:cs typeface="Times New Roman" panose="02020603050405020304" pitchFamily="18" charset="0"/>
              </a:rPr>
              <a:t>. _______, _______ the chicken </a:t>
            </a:r>
            <a:r>
              <a:rPr kumimoji="1" lang="en-US" altLang="zh-CN" dirty="0">
                <a:solidFill>
                  <a:srgbClr val="0000FF"/>
                </a:solidFill>
                <a:latin typeface="Times New Roman" panose="02020603050405020304" pitchFamily="18" charset="0"/>
                <a:cs typeface="Times New Roman" panose="02020603050405020304" pitchFamily="18" charset="0"/>
              </a:rPr>
              <a:t>into pieces</a:t>
            </a:r>
            <a:r>
              <a:rPr kumimoji="1" lang="en-US" altLang="zh-CN" dirty="0">
                <a:latin typeface="Times New Roman" panose="02020603050405020304" pitchFamily="18" charset="0"/>
                <a:cs typeface="Times New Roman" panose="02020603050405020304" pitchFamily="18" charset="0"/>
              </a:rPr>
              <a:t>. </a:t>
            </a:r>
            <a:r>
              <a:rPr kumimoji="1" lang="en-US" altLang="zh-CN" dirty="0">
                <a:latin typeface="Times New Roman" panose="02020603050405020304" pitchFamily="18" charset="0"/>
                <a:cs typeface="Times New Roman" panose="02020603050405020304" pitchFamily="18" charset="0"/>
                <a:sym typeface="+mn-ea"/>
              </a:rPr>
              <a:t>Then, </a:t>
            </a:r>
            <a:r>
              <a:rPr kumimoji="1" lang="en-US" altLang="zh-CN" dirty="0">
                <a:solidFill>
                  <a:srgbClr val="0000FF"/>
                </a:solidFill>
                <a:latin typeface="Times New Roman" panose="02020603050405020304" pitchFamily="18" charset="0"/>
                <a:cs typeface="Times New Roman" panose="02020603050405020304" pitchFamily="18" charset="0"/>
                <a:sym typeface="+mn-ea"/>
              </a:rPr>
              <a:t>make</a:t>
            </a:r>
            <a:r>
              <a:rPr kumimoji="1" lang="en-US" altLang="zh-CN" dirty="0">
                <a:latin typeface="Times New Roman" panose="02020603050405020304" pitchFamily="18" charset="0"/>
                <a:cs typeface="Times New Roman" panose="02020603050405020304" pitchFamily="18" charset="0"/>
                <a:sym typeface="+mn-ea"/>
              </a:rPr>
              <a:t> the chicken soup very </a:t>
            </a:r>
            <a:r>
              <a:rPr kumimoji="1" lang="en-US" altLang="zh-CN" dirty="0">
                <a:solidFill>
                  <a:srgbClr val="0000FF"/>
                </a:solidFill>
                <a:latin typeface="Times New Roman" panose="02020603050405020304" pitchFamily="18" charset="0"/>
                <a:cs typeface="Times New Roman" panose="02020603050405020304" pitchFamily="18" charset="0"/>
                <a:sym typeface="+mn-ea"/>
              </a:rPr>
              <a:t>hot</a:t>
            </a:r>
            <a:r>
              <a:rPr kumimoji="1" lang="en-US" altLang="zh-CN" dirty="0">
                <a:latin typeface="Times New Roman" panose="02020603050405020304" pitchFamily="18" charset="0"/>
                <a:cs typeface="Times New Roman" panose="02020603050405020304" pitchFamily="18" charset="0"/>
                <a:sym typeface="+mn-ea"/>
              </a:rPr>
              <a:t>, </a:t>
            </a:r>
            <a:r>
              <a:rPr kumimoji="1" lang="en-US" altLang="zh-CN" dirty="0">
                <a:solidFill>
                  <a:srgbClr val="0000FF"/>
                </a:solidFill>
                <a:latin typeface="Times New Roman" panose="02020603050405020304" pitchFamily="18" charset="0"/>
                <a:cs typeface="Times New Roman" panose="02020603050405020304" pitchFamily="18" charset="0"/>
                <a:sym typeface="+mn-ea"/>
              </a:rPr>
              <a:t>over 100℃</a:t>
            </a:r>
            <a:r>
              <a:rPr kumimoji="1" lang="en-US" altLang="zh-CN" dirty="0">
                <a:latin typeface="Times New Roman" panose="02020603050405020304" pitchFamily="18" charset="0"/>
                <a:cs typeface="Times New Roman" panose="02020603050405020304" pitchFamily="18" charset="0"/>
                <a:sym typeface="+mn-ea"/>
              </a:rPr>
              <a:t>. Then, _______ the eggs, meat and lettuce in the pot of hot soup, </a:t>
            </a:r>
            <a:r>
              <a:rPr kumimoji="1" lang="en-US" altLang="zh-CN" dirty="0">
                <a:solidFill>
                  <a:srgbClr val="0000FF"/>
                </a:solidFill>
                <a:latin typeface="Times New Roman" panose="02020603050405020304" pitchFamily="18" charset="0"/>
                <a:cs typeface="Times New Roman" panose="02020603050405020304" pitchFamily="18" charset="0"/>
                <a:sym typeface="+mn-ea"/>
              </a:rPr>
              <a:t>one by one</a:t>
            </a:r>
            <a:r>
              <a:rPr kumimoji="1" lang="en-US" altLang="zh-CN" dirty="0">
                <a:latin typeface="Times New Roman" panose="02020603050405020304" pitchFamily="18" charset="0"/>
                <a:cs typeface="Times New Roman" panose="02020603050405020304" pitchFamily="18" charset="0"/>
                <a:sym typeface="+mn-ea"/>
              </a:rPr>
              <a:t>. _______, put the rice noodles into the soup. Now, it’s time to _______ the rice noodles!</a:t>
            </a:r>
            <a:r>
              <a:rPr kumimoji="1" lang="en-US" altLang="zh-CN" dirty="0">
                <a:cs typeface="Times New Roman" panose="02020603050405020304" pitchFamily="18" charset="0"/>
                <a:sym typeface="+mn-ea"/>
              </a:rPr>
              <a:t> </a:t>
            </a:r>
            <a:endParaRPr kumimoji="1" lang="en-US" altLang="zh-CN" dirty="0">
              <a:cs typeface="Times New Roman" panose="02020603050405020304" pitchFamily="18" charset="0"/>
            </a:endParaRPr>
          </a:p>
          <a:p>
            <a:pPr eaLnBrk="1" hangingPunct="1">
              <a:lnSpc>
                <a:spcPct val="120000"/>
              </a:lnSpc>
              <a:spcBef>
                <a:spcPct val="0"/>
              </a:spcBef>
              <a:buFontTx/>
              <a:buNone/>
            </a:pPr>
            <a:endParaRPr kumimoji="1" lang="en-US" altLang="zh-CN" dirty="0">
              <a:latin typeface="Times New Roman" panose="02020603050405020304" pitchFamily="18" charset="0"/>
              <a:cs typeface="Times New Roman" panose="02020603050405020304" pitchFamily="18" charset="0"/>
            </a:endParaRPr>
          </a:p>
        </p:txBody>
      </p:sp>
      <p:sp>
        <p:nvSpPr>
          <p:cNvPr id="9219" name="Rectangle 12"/>
          <p:cNvSpPr>
            <a:spLocks noChangeArrowheads="1"/>
          </p:cNvSpPr>
          <p:nvPr>
            <p:custDataLst>
              <p:tags r:id="rId4"/>
            </p:custDataLst>
          </p:nvPr>
        </p:nvSpPr>
        <p:spPr bwMode="auto">
          <a:xfrm>
            <a:off x="983615" y="908685"/>
            <a:ext cx="10716895" cy="515620"/>
          </a:xfrm>
          <a:prstGeom prst="rect">
            <a:avLst/>
          </a:prstGeom>
          <a:solidFill>
            <a:srgbClr val="FFC000"/>
          </a:solidFill>
          <a:ln w="9525">
            <a:noFill/>
            <a:miter lim="800000"/>
          </a:ln>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dirty="0">
                <a:latin typeface="Times New Roman" panose="02020603050405020304" pitchFamily="18" charset="0"/>
                <a:cs typeface="Times New Roman" panose="02020603050405020304" pitchFamily="18" charset="0"/>
              </a:rPr>
              <a:t>cook      next      wash     </a:t>
            </a:r>
            <a:r>
              <a:rPr lang="en-US" altLang="zh-CN" dirty="0" smtClean="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finally    have   enjoy     first     </a:t>
            </a:r>
            <a:r>
              <a:rPr lang="en-US" altLang="zh-CN" dirty="0" smtClean="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cut </a:t>
            </a:r>
            <a:endParaRPr lang="zh-CN" altLang="en-US" dirty="0">
              <a:latin typeface="Times New Roman" panose="02020603050405020304" pitchFamily="18" charset="0"/>
              <a:cs typeface="Times New Roman" panose="02020603050405020304" pitchFamily="18" charset="0"/>
            </a:endParaRPr>
          </a:p>
        </p:txBody>
      </p:sp>
      <p:sp>
        <p:nvSpPr>
          <p:cNvPr id="9220" name="Rectangle 4"/>
          <p:cNvSpPr>
            <a:spLocks noChangeArrowheads="1"/>
          </p:cNvSpPr>
          <p:nvPr>
            <p:custDataLst>
              <p:tags r:id="rId5"/>
            </p:custDataLst>
          </p:nvPr>
        </p:nvSpPr>
        <p:spPr bwMode="auto">
          <a:xfrm>
            <a:off x="767408" y="2423003"/>
            <a:ext cx="1005403" cy="6317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400" b="1">
                <a:solidFill>
                  <a:schemeClr val="tx1"/>
                </a:solidFill>
                <a:latin typeface="Times New Roman" panose="02020603050405020304" pitchFamily="18" charset="0"/>
                <a:ea typeface="宋体" panose="02010600030101010101" pitchFamily="2" charset="-122"/>
              </a:defRPr>
            </a:lvl1pPr>
            <a:lvl2pPr marL="742950" indent="-285750">
              <a:defRPr sz="3400" b="1">
                <a:solidFill>
                  <a:schemeClr val="tx1"/>
                </a:solidFill>
                <a:latin typeface="Times New Roman" panose="02020603050405020304" pitchFamily="18" charset="0"/>
                <a:ea typeface="宋体" panose="02010600030101010101" pitchFamily="2" charset="-122"/>
              </a:defRPr>
            </a:lvl2pPr>
            <a:lvl3pPr marL="1143000" indent="-228600">
              <a:defRPr sz="3400" b="1">
                <a:solidFill>
                  <a:schemeClr val="tx1"/>
                </a:solidFill>
                <a:latin typeface="Times New Roman" panose="02020603050405020304" pitchFamily="18" charset="0"/>
                <a:ea typeface="宋体" panose="02010600030101010101" pitchFamily="2" charset="-122"/>
              </a:defRPr>
            </a:lvl3pPr>
            <a:lvl4pPr marL="1600200" indent="-228600">
              <a:defRPr sz="3400" b="1">
                <a:solidFill>
                  <a:schemeClr val="tx1"/>
                </a:solidFill>
                <a:latin typeface="Times New Roman" panose="02020603050405020304" pitchFamily="18" charset="0"/>
                <a:ea typeface="宋体" panose="02010600030101010101" pitchFamily="2" charset="-122"/>
              </a:defRPr>
            </a:lvl4pPr>
            <a:lvl5pPr marL="2057400" indent="-228600">
              <a:defRPr sz="3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400" b="1">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pPr>
            <a:r>
              <a:rPr kumimoji="1" lang="en-US" altLang="zh-CN" sz="3200" dirty="0">
                <a:solidFill>
                  <a:srgbClr val="FF0000"/>
                </a:solidFill>
              </a:rPr>
              <a:t>have</a:t>
            </a:r>
            <a:endParaRPr kumimoji="1" lang="en-US" altLang="zh-CN" sz="3200" dirty="0">
              <a:solidFill>
                <a:srgbClr val="FF0000"/>
              </a:solidFill>
            </a:endParaRPr>
          </a:p>
        </p:txBody>
      </p:sp>
      <p:sp>
        <p:nvSpPr>
          <p:cNvPr id="6" name="Rectangle 3"/>
          <p:cNvSpPr>
            <a:spLocks noChangeArrowheads="1"/>
          </p:cNvSpPr>
          <p:nvPr>
            <p:custDataLst>
              <p:tags r:id="rId6"/>
            </p:custDataLst>
          </p:nvPr>
        </p:nvSpPr>
        <p:spPr bwMode="auto">
          <a:xfrm>
            <a:off x="2690805" y="3551661"/>
            <a:ext cx="1027845" cy="6832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400" b="1">
                <a:solidFill>
                  <a:schemeClr val="tx1"/>
                </a:solidFill>
                <a:latin typeface="Times New Roman" panose="02020603050405020304" pitchFamily="18" charset="0"/>
                <a:ea typeface="宋体" panose="02010600030101010101" pitchFamily="2" charset="-122"/>
              </a:defRPr>
            </a:lvl1pPr>
            <a:lvl2pPr marL="742950" indent="-285750">
              <a:defRPr sz="3400" b="1">
                <a:solidFill>
                  <a:schemeClr val="tx1"/>
                </a:solidFill>
                <a:latin typeface="Times New Roman" panose="02020603050405020304" pitchFamily="18" charset="0"/>
                <a:ea typeface="宋体" panose="02010600030101010101" pitchFamily="2" charset="-122"/>
              </a:defRPr>
            </a:lvl2pPr>
            <a:lvl3pPr marL="1143000" indent="-228600">
              <a:defRPr sz="3400" b="1">
                <a:solidFill>
                  <a:schemeClr val="tx1"/>
                </a:solidFill>
                <a:latin typeface="Times New Roman" panose="02020603050405020304" pitchFamily="18" charset="0"/>
                <a:ea typeface="宋体" panose="02010600030101010101" pitchFamily="2" charset="-122"/>
              </a:defRPr>
            </a:lvl3pPr>
            <a:lvl4pPr marL="1600200" indent="-228600">
              <a:defRPr sz="3400" b="1">
                <a:solidFill>
                  <a:schemeClr val="tx1"/>
                </a:solidFill>
                <a:latin typeface="Times New Roman" panose="02020603050405020304" pitchFamily="18" charset="0"/>
                <a:ea typeface="宋体" panose="02010600030101010101" pitchFamily="2" charset="-122"/>
              </a:defRPr>
            </a:lvl4pPr>
            <a:lvl5pPr marL="2057400" indent="-228600">
              <a:defRPr sz="3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400" b="1">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pPr>
            <a:r>
              <a:rPr lang="en-US" altLang="zh-CN" sz="3200" dirty="0">
                <a:solidFill>
                  <a:srgbClr val="FF0000"/>
                </a:solidFill>
              </a:rPr>
              <a:t>First</a:t>
            </a:r>
            <a:endParaRPr lang="zh-CN" altLang="en-US" sz="3200" dirty="0">
              <a:solidFill>
                <a:srgbClr val="FF0000"/>
              </a:solidFill>
            </a:endParaRPr>
          </a:p>
        </p:txBody>
      </p:sp>
      <p:sp>
        <p:nvSpPr>
          <p:cNvPr id="7" name="Rectangle 4"/>
          <p:cNvSpPr>
            <a:spLocks noChangeArrowheads="1"/>
          </p:cNvSpPr>
          <p:nvPr>
            <p:custDataLst>
              <p:tags r:id="rId7"/>
            </p:custDataLst>
          </p:nvPr>
        </p:nvSpPr>
        <p:spPr bwMode="auto">
          <a:xfrm>
            <a:off x="4367808" y="3548147"/>
            <a:ext cx="1074333" cy="6832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400" b="1">
                <a:solidFill>
                  <a:schemeClr val="tx1"/>
                </a:solidFill>
                <a:latin typeface="Times New Roman" panose="02020603050405020304" pitchFamily="18" charset="0"/>
                <a:ea typeface="宋体" panose="02010600030101010101" pitchFamily="2" charset="-122"/>
              </a:defRPr>
            </a:lvl1pPr>
            <a:lvl2pPr marL="742950" indent="-285750">
              <a:defRPr sz="3400" b="1">
                <a:solidFill>
                  <a:schemeClr val="tx1"/>
                </a:solidFill>
                <a:latin typeface="Times New Roman" panose="02020603050405020304" pitchFamily="18" charset="0"/>
                <a:ea typeface="宋体" panose="02010600030101010101" pitchFamily="2" charset="-122"/>
              </a:defRPr>
            </a:lvl2pPr>
            <a:lvl3pPr marL="1143000" indent="-228600">
              <a:defRPr sz="3400" b="1">
                <a:solidFill>
                  <a:schemeClr val="tx1"/>
                </a:solidFill>
                <a:latin typeface="Times New Roman" panose="02020603050405020304" pitchFamily="18" charset="0"/>
                <a:ea typeface="宋体" panose="02010600030101010101" pitchFamily="2" charset="-122"/>
              </a:defRPr>
            </a:lvl3pPr>
            <a:lvl4pPr marL="1600200" indent="-228600">
              <a:defRPr sz="3400" b="1">
                <a:solidFill>
                  <a:schemeClr val="tx1"/>
                </a:solidFill>
                <a:latin typeface="Times New Roman" panose="02020603050405020304" pitchFamily="18" charset="0"/>
                <a:ea typeface="宋体" panose="02010600030101010101" pitchFamily="2" charset="-122"/>
              </a:defRPr>
            </a:lvl4pPr>
            <a:lvl5pPr marL="2057400" indent="-228600">
              <a:defRPr sz="3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400" b="1">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pPr>
            <a:r>
              <a:rPr lang="en-US" altLang="zh-CN" sz="3200" dirty="0">
                <a:solidFill>
                  <a:srgbClr val="FF0000"/>
                </a:solidFill>
              </a:rPr>
              <a:t>wash</a:t>
            </a:r>
            <a:endParaRPr lang="zh-CN" altLang="en-US" sz="3200" dirty="0">
              <a:solidFill>
                <a:srgbClr val="FF0000"/>
              </a:solidFill>
            </a:endParaRPr>
          </a:p>
        </p:txBody>
      </p:sp>
      <p:sp>
        <p:nvSpPr>
          <p:cNvPr id="8" name="Rectangle 5"/>
          <p:cNvSpPr>
            <a:spLocks noChangeArrowheads="1"/>
          </p:cNvSpPr>
          <p:nvPr>
            <p:custDataLst>
              <p:tags r:id="rId8"/>
            </p:custDataLst>
          </p:nvPr>
        </p:nvSpPr>
        <p:spPr bwMode="auto">
          <a:xfrm>
            <a:off x="10200456" y="3564419"/>
            <a:ext cx="1005403" cy="6832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400" b="1">
                <a:solidFill>
                  <a:schemeClr val="tx1"/>
                </a:solidFill>
                <a:latin typeface="Times New Roman" panose="02020603050405020304" pitchFamily="18" charset="0"/>
                <a:ea typeface="宋体" panose="02010600030101010101" pitchFamily="2" charset="-122"/>
              </a:defRPr>
            </a:lvl1pPr>
            <a:lvl2pPr marL="742950" indent="-285750">
              <a:defRPr sz="3400" b="1">
                <a:solidFill>
                  <a:schemeClr val="tx1"/>
                </a:solidFill>
                <a:latin typeface="Times New Roman" panose="02020603050405020304" pitchFamily="18" charset="0"/>
                <a:ea typeface="宋体" panose="02010600030101010101" pitchFamily="2" charset="-122"/>
              </a:defRPr>
            </a:lvl2pPr>
            <a:lvl3pPr marL="1143000" indent="-228600">
              <a:defRPr sz="3400" b="1">
                <a:solidFill>
                  <a:schemeClr val="tx1"/>
                </a:solidFill>
                <a:latin typeface="Times New Roman" panose="02020603050405020304" pitchFamily="18" charset="0"/>
                <a:ea typeface="宋体" panose="02010600030101010101" pitchFamily="2" charset="-122"/>
              </a:defRPr>
            </a:lvl3pPr>
            <a:lvl4pPr marL="1600200" indent="-228600">
              <a:defRPr sz="3400" b="1">
                <a:solidFill>
                  <a:schemeClr val="tx1"/>
                </a:solidFill>
                <a:latin typeface="Times New Roman" panose="02020603050405020304" pitchFamily="18" charset="0"/>
                <a:ea typeface="宋体" panose="02010600030101010101" pitchFamily="2" charset="-122"/>
              </a:defRPr>
            </a:lvl4pPr>
            <a:lvl5pPr marL="2057400" indent="-228600">
              <a:defRPr sz="3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400" b="1">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pPr>
            <a:r>
              <a:rPr kumimoji="1" lang="en-US" altLang="zh-CN" sz="3200" dirty="0">
                <a:solidFill>
                  <a:srgbClr val="FF0000"/>
                </a:solidFill>
              </a:rPr>
              <a:t>Next</a:t>
            </a:r>
            <a:endParaRPr kumimoji="1" lang="zh-CN" altLang="en-US" sz="3200" dirty="0">
              <a:solidFill>
                <a:srgbClr val="FF0000"/>
              </a:solidFill>
            </a:endParaRPr>
          </a:p>
        </p:txBody>
      </p:sp>
      <p:sp>
        <p:nvSpPr>
          <p:cNvPr id="9" name="Rectangle 6"/>
          <p:cNvSpPr>
            <a:spLocks noChangeArrowheads="1"/>
          </p:cNvSpPr>
          <p:nvPr>
            <p:custDataLst>
              <p:tags r:id="rId9"/>
            </p:custDataLst>
          </p:nvPr>
        </p:nvSpPr>
        <p:spPr bwMode="auto">
          <a:xfrm>
            <a:off x="839663" y="4148917"/>
            <a:ext cx="731290" cy="6832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400" b="1">
                <a:solidFill>
                  <a:schemeClr val="tx1"/>
                </a:solidFill>
                <a:latin typeface="Times New Roman" panose="02020603050405020304" pitchFamily="18" charset="0"/>
                <a:ea typeface="宋体" panose="02010600030101010101" pitchFamily="2" charset="-122"/>
              </a:defRPr>
            </a:lvl1pPr>
            <a:lvl2pPr marL="742950" indent="-285750">
              <a:defRPr sz="3400" b="1">
                <a:solidFill>
                  <a:schemeClr val="tx1"/>
                </a:solidFill>
                <a:latin typeface="Times New Roman" panose="02020603050405020304" pitchFamily="18" charset="0"/>
                <a:ea typeface="宋体" panose="02010600030101010101" pitchFamily="2" charset="-122"/>
              </a:defRPr>
            </a:lvl2pPr>
            <a:lvl3pPr marL="1143000" indent="-228600">
              <a:defRPr sz="3400" b="1">
                <a:solidFill>
                  <a:schemeClr val="tx1"/>
                </a:solidFill>
                <a:latin typeface="Times New Roman" panose="02020603050405020304" pitchFamily="18" charset="0"/>
                <a:ea typeface="宋体" panose="02010600030101010101" pitchFamily="2" charset="-122"/>
              </a:defRPr>
            </a:lvl3pPr>
            <a:lvl4pPr marL="1600200" indent="-228600">
              <a:defRPr sz="3400" b="1">
                <a:solidFill>
                  <a:schemeClr val="tx1"/>
                </a:solidFill>
                <a:latin typeface="Times New Roman" panose="02020603050405020304" pitchFamily="18" charset="0"/>
                <a:ea typeface="宋体" panose="02010600030101010101" pitchFamily="2" charset="-122"/>
              </a:defRPr>
            </a:lvl4pPr>
            <a:lvl5pPr marL="2057400" indent="-228600">
              <a:defRPr sz="3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400" b="1">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pPr>
            <a:r>
              <a:rPr kumimoji="1" lang="en-US" altLang="zh-CN" sz="3200" dirty="0">
                <a:solidFill>
                  <a:srgbClr val="0000FF"/>
                </a:solidFill>
              </a:rPr>
              <a:t>cut</a:t>
            </a:r>
            <a:endParaRPr kumimoji="1" lang="en-US" altLang="zh-CN" sz="3200" dirty="0">
              <a:solidFill>
                <a:srgbClr val="0000FF"/>
              </a:solidFill>
            </a:endParaRPr>
          </a:p>
        </p:txBody>
      </p:sp>
      <p:sp>
        <p:nvSpPr>
          <p:cNvPr id="10247" name="Rectangle 7"/>
          <p:cNvSpPr>
            <a:spLocks noChangeArrowheads="1"/>
          </p:cNvSpPr>
          <p:nvPr>
            <p:custDataLst>
              <p:tags r:id="rId10"/>
            </p:custDataLst>
          </p:nvPr>
        </p:nvSpPr>
        <p:spPr bwMode="auto">
          <a:xfrm>
            <a:off x="5519861" y="4761557"/>
            <a:ext cx="1005403" cy="6832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400" b="1">
                <a:solidFill>
                  <a:schemeClr val="tx1"/>
                </a:solidFill>
                <a:latin typeface="Times New Roman" panose="02020603050405020304" pitchFamily="18" charset="0"/>
                <a:ea typeface="宋体" panose="02010600030101010101" pitchFamily="2" charset="-122"/>
              </a:defRPr>
            </a:lvl1pPr>
            <a:lvl2pPr marL="742950" indent="-285750">
              <a:defRPr sz="3400" b="1">
                <a:solidFill>
                  <a:schemeClr val="tx1"/>
                </a:solidFill>
                <a:latin typeface="Times New Roman" panose="02020603050405020304" pitchFamily="18" charset="0"/>
                <a:ea typeface="宋体" panose="02010600030101010101" pitchFamily="2" charset="-122"/>
              </a:defRPr>
            </a:lvl2pPr>
            <a:lvl3pPr marL="1143000" indent="-228600">
              <a:defRPr sz="3400" b="1">
                <a:solidFill>
                  <a:schemeClr val="tx1"/>
                </a:solidFill>
                <a:latin typeface="Times New Roman" panose="02020603050405020304" pitchFamily="18" charset="0"/>
                <a:ea typeface="宋体" panose="02010600030101010101" pitchFamily="2" charset="-122"/>
              </a:defRPr>
            </a:lvl3pPr>
            <a:lvl4pPr marL="1600200" indent="-228600">
              <a:defRPr sz="3400" b="1">
                <a:solidFill>
                  <a:schemeClr val="tx1"/>
                </a:solidFill>
                <a:latin typeface="Times New Roman" panose="02020603050405020304" pitchFamily="18" charset="0"/>
                <a:ea typeface="宋体" panose="02010600030101010101" pitchFamily="2" charset="-122"/>
              </a:defRPr>
            </a:lvl4pPr>
            <a:lvl5pPr marL="2057400" indent="-228600">
              <a:defRPr sz="3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400" b="1">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pPr>
            <a:r>
              <a:rPr kumimoji="1" lang="en-US" altLang="zh-CN" sz="3200" dirty="0">
                <a:solidFill>
                  <a:srgbClr val="FF0000"/>
                </a:solidFill>
              </a:rPr>
              <a:t>cook</a:t>
            </a:r>
            <a:endParaRPr kumimoji="1" lang="zh-CN" altLang="en-US" sz="3200" dirty="0">
              <a:solidFill>
                <a:srgbClr val="FF0000"/>
              </a:solidFill>
            </a:endParaRPr>
          </a:p>
        </p:txBody>
      </p:sp>
      <p:sp>
        <p:nvSpPr>
          <p:cNvPr id="10248" name="Rectangle 8"/>
          <p:cNvSpPr>
            <a:spLocks noChangeArrowheads="1"/>
          </p:cNvSpPr>
          <p:nvPr>
            <p:custDataLst>
              <p:tags r:id="rId11"/>
            </p:custDataLst>
          </p:nvPr>
        </p:nvSpPr>
        <p:spPr bwMode="auto">
          <a:xfrm>
            <a:off x="6456073" y="5301389"/>
            <a:ext cx="1414170" cy="6832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400" b="1">
                <a:solidFill>
                  <a:schemeClr val="tx1"/>
                </a:solidFill>
                <a:latin typeface="Times New Roman" panose="02020603050405020304" pitchFamily="18" charset="0"/>
                <a:ea typeface="宋体" panose="02010600030101010101" pitchFamily="2" charset="-122"/>
              </a:defRPr>
            </a:lvl1pPr>
            <a:lvl2pPr marL="742950" indent="-285750">
              <a:defRPr sz="3400" b="1">
                <a:solidFill>
                  <a:schemeClr val="tx1"/>
                </a:solidFill>
                <a:latin typeface="Times New Roman" panose="02020603050405020304" pitchFamily="18" charset="0"/>
                <a:ea typeface="宋体" panose="02010600030101010101" pitchFamily="2" charset="-122"/>
              </a:defRPr>
            </a:lvl2pPr>
            <a:lvl3pPr marL="1143000" indent="-228600">
              <a:defRPr sz="3400" b="1">
                <a:solidFill>
                  <a:schemeClr val="tx1"/>
                </a:solidFill>
                <a:latin typeface="Times New Roman" panose="02020603050405020304" pitchFamily="18" charset="0"/>
                <a:ea typeface="宋体" panose="02010600030101010101" pitchFamily="2" charset="-122"/>
              </a:defRPr>
            </a:lvl3pPr>
            <a:lvl4pPr marL="1600200" indent="-228600">
              <a:defRPr sz="3400" b="1">
                <a:solidFill>
                  <a:schemeClr val="tx1"/>
                </a:solidFill>
                <a:latin typeface="Times New Roman" panose="02020603050405020304" pitchFamily="18" charset="0"/>
                <a:ea typeface="宋体" panose="02010600030101010101" pitchFamily="2" charset="-122"/>
              </a:defRPr>
            </a:lvl4pPr>
            <a:lvl5pPr marL="2057400" indent="-228600">
              <a:defRPr sz="3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400" b="1">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pPr>
            <a:r>
              <a:rPr kumimoji="1" lang="en-US" altLang="zh-CN" sz="3200" dirty="0">
                <a:solidFill>
                  <a:srgbClr val="FF0000"/>
                </a:solidFill>
              </a:rPr>
              <a:t>Finally</a:t>
            </a:r>
            <a:endParaRPr kumimoji="1" lang="zh-CN" altLang="en-US" sz="3200" dirty="0">
              <a:solidFill>
                <a:srgbClr val="FF0000"/>
              </a:solidFill>
            </a:endParaRPr>
          </a:p>
        </p:txBody>
      </p:sp>
      <p:sp>
        <p:nvSpPr>
          <p:cNvPr id="10249" name="Rectangle 9"/>
          <p:cNvSpPr>
            <a:spLocks noChangeArrowheads="1"/>
          </p:cNvSpPr>
          <p:nvPr>
            <p:custDataLst>
              <p:tags r:id="rId12"/>
            </p:custDataLst>
          </p:nvPr>
        </p:nvSpPr>
        <p:spPr bwMode="auto">
          <a:xfrm>
            <a:off x="6023368" y="5877793"/>
            <a:ext cx="1141659" cy="6832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400" b="1">
                <a:solidFill>
                  <a:schemeClr val="tx1"/>
                </a:solidFill>
                <a:latin typeface="Times New Roman" panose="02020603050405020304" pitchFamily="18" charset="0"/>
                <a:ea typeface="宋体" panose="02010600030101010101" pitchFamily="2" charset="-122"/>
              </a:defRPr>
            </a:lvl1pPr>
            <a:lvl2pPr marL="742950" indent="-285750">
              <a:defRPr sz="3400" b="1">
                <a:solidFill>
                  <a:schemeClr val="tx1"/>
                </a:solidFill>
                <a:latin typeface="Times New Roman" panose="02020603050405020304" pitchFamily="18" charset="0"/>
                <a:ea typeface="宋体" panose="02010600030101010101" pitchFamily="2" charset="-122"/>
              </a:defRPr>
            </a:lvl2pPr>
            <a:lvl3pPr marL="1143000" indent="-228600">
              <a:defRPr sz="3400" b="1">
                <a:solidFill>
                  <a:schemeClr val="tx1"/>
                </a:solidFill>
                <a:latin typeface="Times New Roman" panose="02020603050405020304" pitchFamily="18" charset="0"/>
                <a:ea typeface="宋体" panose="02010600030101010101" pitchFamily="2" charset="-122"/>
              </a:defRPr>
            </a:lvl3pPr>
            <a:lvl4pPr marL="1600200" indent="-228600">
              <a:defRPr sz="3400" b="1">
                <a:solidFill>
                  <a:schemeClr val="tx1"/>
                </a:solidFill>
                <a:latin typeface="Times New Roman" panose="02020603050405020304" pitchFamily="18" charset="0"/>
                <a:ea typeface="宋体" panose="02010600030101010101" pitchFamily="2" charset="-122"/>
              </a:defRPr>
            </a:lvl4pPr>
            <a:lvl5pPr marL="2057400" indent="-228600">
              <a:defRPr sz="3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400" b="1">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pPr>
            <a:r>
              <a:rPr kumimoji="1" lang="en-US" altLang="zh-CN" sz="3200" dirty="0">
                <a:solidFill>
                  <a:srgbClr val="FF0000"/>
                </a:solidFill>
              </a:rPr>
              <a:t>enjoy</a:t>
            </a:r>
            <a:endParaRPr kumimoji="1" lang="zh-CN" altLang="en-US" sz="3200" dirty="0">
              <a:solidFill>
                <a:srgbClr val="FF0000"/>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9220"/>
                                        </p:tgtEl>
                                        <p:attrNameLst>
                                          <p:attrName>style.visibility</p:attrName>
                                        </p:attrNameLst>
                                      </p:cBhvr>
                                      <p:to>
                                        <p:strVal val="visible"/>
                                      </p:to>
                                    </p:set>
                                    <p:animEffect transition="in" filter="wipe(down)">
                                      <p:cBhvr>
                                        <p:cTn id="7" dur="500"/>
                                        <p:tgtEl>
                                          <p:spTgt spid="922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down)">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down)">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wipe(down)">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10247"/>
                                        </p:tgtEl>
                                        <p:attrNameLst>
                                          <p:attrName>style.visibility</p:attrName>
                                        </p:attrNameLst>
                                      </p:cBhvr>
                                      <p:to>
                                        <p:strVal val="visible"/>
                                      </p:to>
                                    </p:set>
                                    <p:animEffect transition="in" filter="wipe(down)">
                                      <p:cBhvr>
                                        <p:cTn id="32" dur="500"/>
                                        <p:tgtEl>
                                          <p:spTgt spid="10247"/>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10248"/>
                                        </p:tgtEl>
                                        <p:attrNameLst>
                                          <p:attrName>style.visibility</p:attrName>
                                        </p:attrNameLst>
                                      </p:cBhvr>
                                      <p:to>
                                        <p:strVal val="visible"/>
                                      </p:to>
                                    </p:set>
                                    <p:animEffect transition="in" filter="wipe(down)">
                                      <p:cBhvr>
                                        <p:cTn id="37" dur="500"/>
                                        <p:tgtEl>
                                          <p:spTgt spid="10248"/>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10249"/>
                                        </p:tgtEl>
                                        <p:attrNameLst>
                                          <p:attrName>style.visibility</p:attrName>
                                        </p:attrNameLst>
                                      </p:cBhvr>
                                      <p:to>
                                        <p:strVal val="visible"/>
                                      </p:to>
                                    </p:set>
                                    <p:animEffect transition="in" filter="wipe(down)">
                                      <p:cBhvr>
                                        <p:cTn id="42" dur="500"/>
                                        <p:tgtEl>
                                          <p:spTgt spid="102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20" grpId="0" bldLvl="0" animBg="1"/>
      <p:bldP spid="6" grpId="0" bldLvl="0" animBg="1"/>
      <p:bldP spid="7" grpId="0" bldLvl="0" animBg="1"/>
      <p:bldP spid="8" grpId="0" bldLvl="0" animBg="1"/>
      <p:bldP spid="9" grpId="0" bldLvl="0" animBg="1"/>
      <p:bldP spid="10247" grpId="0" bldLvl="0" animBg="1"/>
      <p:bldP spid="10248" grpId="0" bldLvl="0" animBg="1"/>
      <p:bldP spid="10249" grpId="0" bldLvl="0" animBg="1"/>
    </p:bldLst>
  </p:timing>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6.xml><?xml version="1.0" encoding="utf-8"?>
<p:tagLst xmlns:p="http://schemas.openxmlformats.org/presentationml/2006/main">
  <p:tag name="KSO_WM_BEAUTIFY_FLAG" val=""/>
</p:tagLst>
</file>

<file path=ppt/tags/tag17.xml><?xml version="1.0" encoding="utf-8"?>
<p:tagLst xmlns:p="http://schemas.openxmlformats.org/presentationml/2006/main">
  <p:tag name="KSO_WM_BEAUTIFY_FLAG" val=""/>
</p:tagLst>
</file>

<file path=ppt/tags/tag18.xml><?xml version="1.0" encoding="utf-8"?>
<p:tagLst xmlns:p="http://schemas.openxmlformats.org/presentationml/2006/main">
  <p:tag name="KSO_WM_BEAUTIFY_FLAG" val=""/>
</p:tagLst>
</file>

<file path=ppt/tags/tag19.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20.xml><?xml version="1.0" encoding="utf-8"?>
<p:tagLst xmlns:p="http://schemas.openxmlformats.org/presentationml/2006/main">
  <p:tag name="KSO_WM_BEAUTIFY_FLAG" val=""/>
</p:tagLst>
</file>

<file path=ppt/tags/tag21.xml><?xml version="1.0" encoding="utf-8"?>
<p:tagLst xmlns:p="http://schemas.openxmlformats.org/presentationml/2006/main">
  <p:tag name="KSO_WM_BEAUTIFY_FLAG" val=""/>
</p:tagLst>
</file>

<file path=ppt/tags/tag22.xml><?xml version="1.0" encoding="utf-8"?>
<p:tagLst xmlns:p="http://schemas.openxmlformats.org/presentationml/2006/main">
  <p:tag name="KSO_WM_BEAUTIFY_FLAG" val=""/>
</p:tagLst>
</file>

<file path=ppt/tags/tag23.xml><?xml version="1.0" encoding="utf-8"?>
<p:tagLst xmlns:p="http://schemas.openxmlformats.org/presentationml/2006/main">
  <p:tag name="KSO_WM_BEAUTIFY_FLAG" val=""/>
</p:tagLst>
</file>

<file path=ppt/tags/tag24.xml><?xml version="1.0" encoding="utf-8"?>
<p:tagLst xmlns:p="http://schemas.openxmlformats.org/presentationml/2006/main">
  <p:tag name="commondata" val="eyJoZGlkIjoiNDM4NDRhZjIyZDUyMzExNjg0NmQ2NTc2MzhlMmQ2ZTYifQ=="/>
</p:tagLst>
</file>

<file path=ppt/tags/tag3.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heme/theme1.xml><?xml version="1.0" encoding="utf-8"?>
<a:theme xmlns:a="http://schemas.openxmlformats.org/drawingml/2006/main" name="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docProps/app.xml><?xml version="1.0" encoding="utf-8"?>
<Properties xmlns="http://schemas.openxmlformats.org/officeDocument/2006/extended-properties" xmlns:vt="http://schemas.openxmlformats.org/officeDocument/2006/docPropsVTypes">
  <TotalTime>0</TotalTime>
  <Words>8293</Words>
  <Application>WPS 演示</Application>
  <PresentationFormat>宽屏</PresentationFormat>
  <Paragraphs>320</Paragraphs>
  <Slides>34</Slides>
  <Notes>0</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34</vt:i4>
      </vt:variant>
    </vt:vector>
  </HeadingPairs>
  <TitlesOfParts>
    <vt:vector size="45" baseType="lpstr">
      <vt:lpstr>Arial</vt:lpstr>
      <vt:lpstr>宋体</vt:lpstr>
      <vt:lpstr>Wingdings</vt:lpstr>
      <vt:lpstr>Times New Roman</vt:lpstr>
      <vt:lpstr>Arial</vt:lpstr>
      <vt:lpstr>Wingdings</vt:lpstr>
      <vt:lpstr>微软雅黑</vt:lpstr>
      <vt:lpstr>Arial Unicode MS</vt:lpstr>
      <vt:lpstr>Calibri</vt:lpstr>
      <vt:lpstr>Calibri</vt:lpstr>
      <vt:lpstr>默认设计模板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title>
  <dc:creator/>
  <cp:lastModifiedBy>Administrator</cp:lastModifiedBy>
  <cp:revision>372</cp:revision>
  <dcterms:created xsi:type="dcterms:W3CDTF">2013-03-17T02:35:00Z</dcterms:created>
  <dcterms:modified xsi:type="dcterms:W3CDTF">2023-12-05T01:15:32Z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1AAE6DF106304B6581E754DCAE872859_12</vt:lpwstr>
  </property>
  <property fmtid="{D5CDD505-2E9C-101B-9397-08002B2CF9AE}" pid="3" name="KSOProductBuildVer">
    <vt:lpwstr>2052-12.1.0.15990</vt:lpwstr>
  </property>
</Properties>
</file>